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8" r:id="rId4"/>
    <p:sldId id="260" r:id="rId5"/>
    <p:sldId id="263" r:id="rId6"/>
    <p:sldId id="261" r:id="rId7"/>
  </p:sldIdLst>
  <p:sldSz cx="18000663" cy="1800066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66FF"/>
    <a:srgbClr val="46B4E6"/>
    <a:srgbClr val="ED7D31"/>
    <a:srgbClr val="1F77B4"/>
    <a:srgbClr val="1F77B5"/>
    <a:srgbClr val="F09558"/>
    <a:srgbClr val="F8CBAD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8" autoAdjust="0"/>
  </p:normalViewPr>
  <p:slideViewPr>
    <p:cSldViewPr snapToGrid="0">
      <p:cViewPr>
        <p:scale>
          <a:sx n="60" d="100"/>
          <a:sy n="60" d="100"/>
        </p:scale>
        <p:origin x="456" y="-27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57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9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41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1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5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10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3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3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86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3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6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35A3-F33D-4AA8-ADF1-CA84A488A0F1}" type="datetimeFigureOut">
              <a:rPr lang="ru-RU" smtClean="0"/>
              <a:t>18.09.2023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3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280.png"/><Relationship Id="rId26" Type="http://schemas.openxmlformats.org/officeDocument/2006/relationships/image" Target="../media/image36.png"/><Relationship Id="rId39" Type="http://schemas.openxmlformats.org/officeDocument/2006/relationships/image" Target="../media/image49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7" Type="http://schemas.openxmlformats.org/officeDocument/2006/relationships/image" Target="../media/image14.png"/><Relationship Id="rId12" Type="http://schemas.openxmlformats.org/officeDocument/2006/relationships/image" Target="../media/image27.png"/><Relationship Id="rId17" Type="http://schemas.openxmlformats.org/officeDocument/2006/relationships/image" Target="../media/image270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2" Type="http://schemas.openxmlformats.org/officeDocument/2006/relationships/image" Target="../media/image19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41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37" Type="http://schemas.openxmlformats.org/officeDocument/2006/relationships/image" Target="../media/image47.png"/><Relationship Id="rId40" Type="http://schemas.openxmlformats.org/officeDocument/2006/relationships/image" Target="../media/image50.png"/><Relationship Id="rId5" Type="http://schemas.openxmlformats.org/officeDocument/2006/relationships/image" Target="../media/image22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36" Type="http://schemas.openxmlformats.org/officeDocument/2006/relationships/image" Target="../media/image46.png"/><Relationship Id="rId10" Type="http://schemas.openxmlformats.org/officeDocument/2006/relationships/image" Target="../media/image25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35" Type="http://schemas.openxmlformats.org/officeDocument/2006/relationships/image" Target="../media/image45.png"/><Relationship Id="rId8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340.png"/><Relationship Id="rId12" Type="http://schemas.openxmlformats.org/officeDocument/2006/relationships/image" Target="../media/image57.png"/><Relationship Id="rId2" Type="http://schemas.openxmlformats.org/officeDocument/2006/relationships/image" Target="../media/image54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560.png"/><Relationship Id="rId5" Type="http://schemas.openxmlformats.org/officeDocument/2006/relationships/image" Target="../media/image320.png"/><Relationship Id="rId15" Type="http://schemas.openxmlformats.org/officeDocument/2006/relationships/image" Target="../media/image60.png"/><Relationship Id="rId10" Type="http://schemas.openxmlformats.org/officeDocument/2006/relationships/image" Target="../media/image550.png"/><Relationship Id="rId4" Type="http://schemas.openxmlformats.org/officeDocument/2006/relationships/image" Target="../media/image56.png"/><Relationship Id="rId9" Type="http://schemas.openxmlformats.org/officeDocument/2006/relationships/image" Target="../media/image540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8D6E5-2065-48C4-8B2E-03577064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478" y="4590288"/>
            <a:ext cx="2139361" cy="22860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D8CAA32-AB48-4EB4-8FFF-F8A24521F4C2}"/>
              </a:ext>
            </a:extLst>
          </p:cNvPr>
          <p:cNvSpPr txBox="1"/>
          <p:nvPr/>
        </p:nvSpPr>
        <p:spPr>
          <a:xfrm>
            <a:off x="5801393" y="6966246"/>
            <a:ext cx="862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UP (U)</a:t>
            </a:r>
          </a:p>
          <a:p>
            <a:pPr algn="ctr"/>
            <a:r>
              <a:rPr lang="en-US" sz="2000" dirty="0"/>
              <a:t>P &gt; 0</a:t>
            </a:r>
          </a:p>
          <a:p>
            <a:pPr algn="ctr"/>
            <a:r>
              <a:rPr lang="ru-RU" sz="2000" dirty="0"/>
              <a:t>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A333F0-C41C-47D3-9AE6-2BB390ACDA9C}"/>
              </a:ext>
            </a:extLst>
          </p:cNvPr>
          <p:cNvSpPr txBox="1"/>
          <p:nvPr/>
        </p:nvSpPr>
        <p:spPr>
          <a:xfrm>
            <a:off x="8065592" y="7001278"/>
            <a:ext cx="19496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NEUTRAL (N)</a:t>
            </a:r>
          </a:p>
          <a:p>
            <a:pPr algn="ctr"/>
            <a:r>
              <a:rPr lang="en-US" sz="2000" dirty="0"/>
              <a:t>P = 0                   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ADF067-2A82-47DF-94CC-F9E384A2F5C1}"/>
              </a:ext>
            </a:extLst>
          </p:cNvPr>
          <p:cNvSpPr/>
          <p:nvPr/>
        </p:nvSpPr>
        <p:spPr>
          <a:xfrm>
            <a:off x="10847919" y="6966112"/>
            <a:ext cx="1273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DOWN (D)</a:t>
            </a:r>
          </a:p>
          <a:p>
            <a:pPr algn="ctr"/>
            <a:r>
              <a:rPr lang="en-US" sz="2000" dirty="0"/>
              <a:t>P &lt; 0 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B03A44B-5A36-41C3-A5E2-1AEA15404E78}"/>
              </a:ext>
            </a:extLst>
          </p:cNvPr>
          <p:cNvCxnSpPr>
            <a:cxnSpLocks/>
          </p:cNvCxnSpPr>
          <p:nvPr/>
        </p:nvCxnSpPr>
        <p:spPr>
          <a:xfrm>
            <a:off x="4929583" y="5038716"/>
            <a:ext cx="0" cy="1267287"/>
          </a:xfrm>
          <a:prstGeom prst="straightConnector1">
            <a:avLst/>
          </a:prstGeom>
          <a:ln w="25400">
            <a:solidFill>
              <a:srgbClr val="1F77B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D9D962F-387D-4924-BAFA-5B897893FAB1}"/>
              </a:ext>
            </a:extLst>
          </p:cNvPr>
          <p:cNvCxnSpPr>
            <a:cxnSpLocks/>
          </p:cNvCxnSpPr>
          <p:nvPr/>
        </p:nvCxnSpPr>
        <p:spPr>
          <a:xfrm flipH="1" flipV="1">
            <a:off x="4929583" y="6307484"/>
            <a:ext cx="465881" cy="433336"/>
          </a:xfrm>
          <a:prstGeom prst="straightConnector1">
            <a:avLst/>
          </a:prstGeom>
          <a:ln w="25400">
            <a:solidFill>
              <a:srgbClr val="1F77B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FA895A0C-66C7-4FC8-B3C6-890FE6A18D85}"/>
              </a:ext>
            </a:extLst>
          </p:cNvPr>
          <p:cNvSpPr txBox="1"/>
          <p:nvPr/>
        </p:nvSpPr>
        <p:spPr>
          <a:xfrm>
            <a:off x="4580615" y="5429882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77B5"/>
                </a:solidFill>
              </a:rPr>
              <a:t>c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39006E1-97B9-4278-A5F2-5CEA45A7ECD1}"/>
              </a:ext>
            </a:extLst>
          </p:cNvPr>
          <p:cNvSpPr txBox="1"/>
          <p:nvPr/>
        </p:nvSpPr>
        <p:spPr>
          <a:xfrm>
            <a:off x="4749624" y="634688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77B5"/>
                </a:solidFill>
              </a:rPr>
              <a:t>a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FA7C6FB-F7E5-4E27-84BD-ED784D9E9319}"/>
              </a:ext>
            </a:extLst>
          </p:cNvPr>
          <p:cNvCxnSpPr>
            <a:cxnSpLocks/>
          </p:cNvCxnSpPr>
          <p:nvPr/>
        </p:nvCxnSpPr>
        <p:spPr>
          <a:xfrm flipV="1">
            <a:off x="4922750" y="6243886"/>
            <a:ext cx="429559" cy="62117"/>
          </a:xfrm>
          <a:prstGeom prst="line">
            <a:avLst/>
          </a:prstGeom>
          <a:ln w="15875">
            <a:solidFill>
              <a:srgbClr val="1F77B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17B1C15-F343-4553-BB85-5EAB3898C438}"/>
              </a:ext>
            </a:extLst>
          </p:cNvPr>
          <p:cNvSpPr txBox="1"/>
          <p:nvPr/>
        </p:nvSpPr>
        <p:spPr>
          <a:xfrm>
            <a:off x="4062466" y="4448130"/>
            <a:ext cx="638614" cy="460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2" b="1" dirty="0"/>
              <a:t>(A)</a:t>
            </a:r>
            <a:endParaRPr lang="ru-RU" sz="2392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0714B-6B68-42C1-B3AC-93A2882A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977" y="4591985"/>
            <a:ext cx="2139363" cy="228600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F54C62-E491-4588-90BC-B29660C507B9}"/>
              </a:ext>
            </a:extLst>
          </p:cNvPr>
          <p:cNvCxnSpPr>
            <a:cxnSpLocks/>
          </p:cNvCxnSpPr>
          <p:nvPr/>
        </p:nvCxnSpPr>
        <p:spPr>
          <a:xfrm flipV="1">
            <a:off x="5404763" y="6678703"/>
            <a:ext cx="429559" cy="62117"/>
          </a:xfrm>
          <a:prstGeom prst="line">
            <a:avLst/>
          </a:prstGeom>
          <a:ln w="15875">
            <a:solidFill>
              <a:srgbClr val="1F77B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BAB4E08-8276-4B55-B4B8-7AA36A67D5BD}"/>
              </a:ext>
            </a:extLst>
          </p:cNvPr>
          <p:cNvCxnSpPr>
            <a:cxnSpLocks/>
          </p:cNvCxnSpPr>
          <p:nvPr/>
        </p:nvCxnSpPr>
        <p:spPr>
          <a:xfrm flipV="1">
            <a:off x="4918100" y="4976599"/>
            <a:ext cx="429559" cy="62117"/>
          </a:xfrm>
          <a:prstGeom prst="line">
            <a:avLst/>
          </a:prstGeom>
          <a:ln w="15875">
            <a:solidFill>
              <a:srgbClr val="1F77B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9A968B-7281-4D4D-8B80-7B50A043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016" y="4590288"/>
            <a:ext cx="2139361" cy="22860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B4DBAC5-0C55-4F8A-AAFC-1A9ABACA892F}"/>
              </a:ext>
            </a:extLst>
          </p:cNvPr>
          <p:cNvGrpSpPr/>
          <p:nvPr/>
        </p:nvGrpSpPr>
        <p:grpSpPr>
          <a:xfrm>
            <a:off x="4057467" y="11082261"/>
            <a:ext cx="7933325" cy="5042120"/>
            <a:chOff x="4057467" y="11552161"/>
            <a:chExt cx="7933325" cy="5042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7492912-3205-4380-9A3D-4D06C119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2359" y="11656521"/>
              <a:ext cx="7138433" cy="49377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982C6B-1E45-4F93-BC27-A61E3941CB9B}"/>
                </a:ext>
              </a:extLst>
            </p:cNvPr>
            <p:cNvSpPr txBox="1"/>
            <p:nvPr/>
          </p:nvSpPr>
          <p:spPr>
            <a:xfrm>
              <a:off x="6831542" y="15121162"/>
              <a:ext cx="577402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(U)</a:t>
              </a:r>
              <a:endParaRPr lang="ru-RU" sz="2392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1B10D-C93B-45FA-81E0-76A4DBCB52DD}"/>
                </a:ext>
              </a:extLst>
            </p:cNvPr>
            <p:cNvSpPr txBox="1"/>
            <p:nvPr/>
          </p:nvSpPr>
          <p:spPr>
            <a:xfrm>
              <a:off x="8550758" y="14188218"/>
              <a:ext cx="579005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(N)</a:t>
              </a:r>
              <a:endParaRPr lang="ru-RU" sz="2392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58BFA-960E-4F92-8192-EAEDF94A7AD1}"/>
                </a:ext>
              </a:extLst>
            </p:cNvPr>
            <p:cNvSpPr txBox="1"/>
            <p:nvPr/>
          </p:nvSpPr>
          <p:spPr>
            <a:xfrm>
              <a:off x="10276929" y="15121161"/>
              <a:ext cx="570990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(D)</a:t>
              </a:r>
              <a:endParaRPr lang="ru-RU" sz="2392" b="1" dirty="0"/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D67652F-63FD-4F3A-A2ED-85020B594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96619" y="14682557"/>
              <a:ext cx="6294173" cy="0"/>
            </a:xfrm>
            <a:prstGeom prst="line">
              <a:avLst/>
            </a:prstGeom>
            <a:ln w="38100">
              <a:solidFill>
                <a:schemeClr val="bg1">
                  <a:lumMod val="50000"/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B361A9-5827-46A1-A3C3-28B5D4098B8E}"/>
                </a:ext>
              </a:extLst>
            </p:cNvPr>
            <p:cNvSpPr txBox="1"/>
            <p:nvPr/>
          </p:nvSpPr>
          <p:spPr>
            <a:xfrm>
              <a:off x="6557342" y="14299418"/>
              <a:ext cx="1019831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 </a:t>
              </a:r>
              <a:r>
                <a:rPr lang="en-US" sz="1860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meV</a:t>
              </a:r>
              <a:endParaRPr lang="ru-RU" sz="186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A93CCC-9B92-44D4-9732-F379885F67F4}"/>
                </a:ext>
              </a:extLst>
            </p:cNvPr>
            <p:cNvSpPr txBox="1"/>
            <p:nvPr/>
          </p:nvSpPr>
          <p:spPr>
            <a:xfrm>
              <a:off x="4057467" y="11552161"/>
              <a:ext cx="548548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(B)</a:t>
              </a:r>
              <a:endParaRPr lang="ru-RU" sz="2392" b="1" dirty="0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F8F160-300E-4F35-9C70-AE19D2C2E4B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0792" y="11746633"/>
              <a:ext cx="0" cy="4026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E1E0877-CC88-429C-9583-700DE5DD02CA}"/>
                </a:ext>
              </a:extLst>
            </p:cNvPr>
            <p:cNvCxnSpPr>
              <a:cxnSpLocks/>
            </p:cNvCxnSpPr>
            <p:nvPr/>
          </p:nvCxnSpPr>
          <p:spPr>
            <a:xfrm>
              <a:off x="5689728" y="11746633"/>
              <a:ext cx="0" cy="402666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Picture 90">
            <a:extLst>
              <a:ext uri="{FF2B5EF4-FFF2-40B4-BE49-F238E27FC236}">
                <a16:creationId xmlns:a16="http://schemas.microsoft.com/office/drawing/2014/main" id="{53210DAE-E2A0-482F-AC6F-15D479A4E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9004" y="9669755"/>
            <a:ext cx="376347" cy="3738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EFD006F-479F-4A25-905A-EEEF8A295F83}"/>
              </a:ext>
            </a:extLst>
          </p:cNvPr>
          <p:cNvSpPr txBox="1"/>
          <p:nvPr/>
        </p:nvSpPr>
        <p:spPr>
          <a:xfrm>
            <a:off x="11584321" y="9581978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246F77F-2329-4D2D-AEA8-AC6253F8464C}"/>
              </a:ext>
            </a:extLst>
          </p:cNvPr>
          <p:cNvSpPr txBox="1"/>
          <p:nvPr/>
        </p:nvSpPr>
        <p:spPr>
          <a:xfrm>
            <a:off x="11584321" y="8976360"/>
            <a:ext cx="412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Ti</a:t>
            </a:r>
            <a:endParaRPr lang="en-US" sz="24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2CA62A-388A-41A0-8017-BB6219E375C0}"/>
              </a:ext>
            </a:extLst>
          </p:cNvPr>
          <p:cNvSpPr txBox="1"/>
          <p:nvPr/>
        </p:nvSpPr>
        <p:spPr>
          <a:xfrm>
            <a:off x="11584321" y="8287997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39716FC-000B-46E9-BE61-38ED9B11B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2700" y="8323738"/>
            <a:ext cx="448392" cy="455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9C895B-E43F-40C4-9085-11FEDD359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8722" y="9007443"/>
            <a:ext cx="376347" cy="406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307B14-2A50-48C3-A345-51FAA7B3D5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3001" y="8222890"/>
            <a:ext cx="1980074" cy="199487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797A89E-ECBD-4393-A989-2909A13300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3764" y="8247059"/>
            <a:ext cx="1980074" cy="1994873"/>
          </a:xfrm>
          <a:prstGeom prst="rect">
            <a:avLst/>
          </a:prstGeom>
          <a:ln>
            <a:noFill/>
          </a:ln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E2BEF0E-E2C4-4B73-B7AE-6739037571A9}"/>
              </a:ext>
            </a:extLst>
          </p:cNvPr>
          <p:cNvCxnSpPr>
            <a:cxnSpLocks/>
          </p:cNvCxnSpPr>
          <p:nvPr/>
        </p:nvCxnSpPr>
        <p:spPr>
          <a:xfrm>
            <a:off x="7108923" y="9446133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5CE18B-F057-4607-BF1A-D8D70CFBBCCA}"/>
              </a:ext>
            </a:extLst>
          </p:cNvPr>
          <p:cNvCxnSpPr>
            <a:cxnSpLocks/>
          </p:cNvCxnSpPr>
          <p:nvPr/>
        </p:nvCxnSpPr>
        <p:spPr>
          <a:xfrm>
            <a:off x="7109262" y="9604618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CC3E4B5-0558-416F-AAA5-6AA46C6BAF86}"/>
              </a:ext>
            </a:extLst>
          </p:cNvPr>
          <p:cNvCxnSpPr>
            <a:cxnSpLocks/>
          </p:cNvCxnSpPr>
          <p:nvPr/>
        </p:nvCxnSpPr>
        <p:spPr>
          <a:xfrm>
            <a:off x="7871938" y="9442079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6D0652-3C5B-41B7-89FE-8D9B1981F55D}"/>
              </a:ext>
            </a:extLst>
          </p:cNvPr>
          <p:cNvCxnSpPr>
            <a:cxnSpLocks/>
          </p:cNvCxnSpPr>
          <p:nvPr/>
        </p:nvCxnSpPr>
        <p:spPr>
          <a:xfrm>
            <a:off x="6351655" y="9442079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2F10EA-912A-4595-8CC1-D64B05DED679}"/>
              </a:ext>
            </a:extLst>
          </p:cNvPr>
          <p:cNvCxnSpPr>
            <a:cxnSpLocks/>
          </p:cNvCxnSpPr>
          <p:nvPr/>
        </p:nvCxnSpPr>
        <p:spPr>
          <a:xfrm>
            <a:off x="7108923" y="10194611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35BD82-67AB-4D0C-9DA7-059066DCEC89}"/>
              </a:ext>
            </a:extLst>
          </p:cNvPr>
          <p:cNvCxnSpPr>
            <a:cxnSpLocks/>
          </p:cNvCxnSpPr>
          <p:nvPr/>
        </p:nvCxnSpPr>
        <p:spPr>
          <a:xfrm>
            <a:off x="7108922" y="8663687"/>
            <a:ext cx="0" cy="16625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A9DA0B-28C4-49EE-B9E9-EE59475D4509}"/>
              </a:ext>
            </a:extLst>
          </p:cNvPr>
          <p:cNvCxnSpPr>
            <a:cxnSpLocks/>
          </p:cNvCxnSpPr>
          <p:nvPr/>
        </p:nvCxnSpPr>
        <p:spPr>
          <a:xfrm>
            <a:off x="9503801" y="8684853"/>
            <a:ext cx="0" cy="223620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E0C5F7-89DA-420E-B74F-85C5D8FA111D}"/>
              </a:ext>
            </a:extLst>
          </p:cNvPr>
          <p:cNvCxnSpPr>
            <a:cxnSpLocks/>
          </p:cNvCxnSpPr>
          <p:nvPr/>
        </p:nvCxnSpPr>
        <p:spPr>
          <a:xfrm flipV="1">
            <a:off x="8745472" y="8994413"/>
            <a:ext cx="0" cy="132324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8B7370-734D-45EC-8F21-67117FEB82A8}"/>
              </a:ext>
            </a:extLst>
          </p:cNvPr>
          <p:cNvCxnSpPr>
            <a:cxnSpLocks/>
          </p:cNvCxnSpPr>
          <p:nvPr/>
        </p:nvCxnSpPr>
        <p:spPr>
          <a:xfrm flipV="1">
            <a:off x="10264036" y="8994413"/>
            <a:ext cx="0" cy="132324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8D1FEF9-A196-479A-A1CB-1D2CB9F27A35}"/>
              </a:ext>
            </a:extLst>
          </p:cNvPr>
          <p:cNvCxnSpPr>
            <a:cxnSpLocks/>
          </p:cNvCxnSpPr>
          <p:nvPr/>
        </p:nvCxnSpPr>
        <p:spPr>
          <a:xfrm flipV="1">
            <a:off x="9503801" y="8994413"/>
            <a:ext cx="0" cy="132324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6D1FFF4-C3C8-401E-B7EC-061A634A6B0E}"/>
              </a:ext>
            </a:extLst>
          </p:cNvPr>
          <p:cNvCxnSpPr>
            <a:cxnSpLocks/>
          </p:cNvCxnSpPr>
          <p:nvPr/>
        </p:nvCxnSpPr>
        <p:spPr>
          <a:xfrm flipV="1">
            <a:off x="9503801" y="8953379"/>
            <a:ext cx="0" cy="132324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538259C-0767-49F2-954D-5E5CCD125A6E}"/>
              </a:ext>
            </a:extLst>
          </p:cNvPr>
          <p:cNvCxnSpPr>
            <a:cxnSpLocks/>
          </p:cNvCxnSpPr>
          <p:nvPr/>
        </p:nvCxnSpPr>
        <p:spPr>
          <a:xfrm>
            <a:off x="9503803" y="10221602"/>
            <a:ext cx="0" cy="223620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8A151D-4BD8-46F8-84DA-81BA50CD82EB}"/>
                  </a:ext>
                </a:extLst>
              </p:cNvPr>
              <p:cNvSpPr/>
              <p:nvPr/>
            </p:nvSpPr>
            <p:spPr>
              <a:xfrm>
                <a:off x="6858589" y="10466225"/>
                <a:ext cx="569258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98A151D-4BD8-46F8-84DA-81BA50CD82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589" y="10466225"/>
                <a:ext cx="569258" cy="490199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62E1CF-FFBC-417D-B67C-860736206D13}"/>
                  </a:ext>
                </a:extLst>
              </p:cNvPr>
              <p:cNvSpPr/>
              <p:nvPr/>
            </p:nvSpPr>
            <p:spPr>
              <a:xfrm>
                <a:off x="9150082" y="10475477"/>
                <a:ext cx="7074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𝐼𝑅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062E1CF-FFBC-417D-B67C-860736206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082" y="10475477"/>
                <a:ext cx="707438" cy="461665"/>
              </a:xfrm>
              <a:prstGeom prst="rect">
                <a:avLst/>
              </a:prstGeom>
              <a:blipFill>
                <a:blip r:embed="rId11"/>
                <a:stretch>
                  <a:fillRect l="-862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B9F167F-47EC-4CD8-ADB5-7098CF8AFFB6}"/>
              </a:ext>
            </a:extLst>
          </p:cNvPr>
          <p:cNvCxnSpPr>
            <a:cxnSpLocks/>
          </p:cNvCxnSpPr>
          <p:nvPr/>
        </p:nvCxnSpPr>
        <p:spPr>
          <a:xfrm flipV="1">
            <a:off x="5292145" y="8900820"/>
            <a:ext cx="2496" cy="457328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29AD525-187A-4280-BACA-A269D4B4549C}"/>
              </a:ext>
            </a:extLst>
          </p:cNvPr>
          <p:cNvCxnSpPr>
            <a:cxnSpLocks/>
          </p:cNvCxnSpPr>
          <p:nvPr/>
        </p:nvCxnSpPr>
        <p:spPr>
          <a:xfrm flipV="1">
            <a:off x="5280850" y="9335042"/>
            <a:ext cx="405847" cy="7095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3F5E2CE-3D45-47EA-89ED-B53873A611D1}"/>
              </a:ext>
            </a:extLst>
          </p:cNvPr>
          <p:cNvSpPr txBox="1"/>
          <p:nvPr/>
        </p:nvSpPr>
        <p:spPr>
          <a:xfrm>
            <a:off x="5562080" y="924042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77B5"/>
                </a:solidFill>
              </a:rPr>
              <a:t>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1827AB7-D770-4D77-A191-746D2A8D3DAE}"/>
              </a:ext>
            </a:extLst>
          </p:cNvPr>
          <p:cNvSpPr txBox="1"/>
          <p:nvPr/>
        </p:nvSpPr>
        <p:spPr>
          <a:xfrm>
            <a:off x="5256487" y="8574653"/>
            <a:ext cx="312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77B5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8617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A3C1FA9-3610-4D15-A8BB-2A30E9FB4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74" y="9169433"/>
            <a:ext cx="4123663" cy="3640169"/>
          </a:xfrm>
          <a:prstGeom prst="rect">
            <a:avLst/>
          </a:prstGeom>
        </p:spPr>
      </p:pic>
      <p:cxnSp>
        <p:nvCxnSpPr>
          <p:cNvPr id="136" name="Прямая со стрелкой 135">
            <a:extLst>
              <a:ext uri="{FF2B5EF4-FFF2-40B4-BE49-F238E27FC236}">
                <a16:creationId xmlns:a16="http://schemas.microsoft.com/office/drawing/2014/main" id="{1456FAEA-5879-4231-893F-ADC49794030A}"/>
              </a:ext>
            </a:extLst>
          </p:cNvPr>
          <p:cNvCxnSpPr>
            <a:cxnSpLocks/>
          </p:cNvCxnSpPr>
          <p:nvPr/>
        </p:nvCxnSpPr>
        <p:spPr>
          <a:xfrm flipV="1">
            <a:off x="7779157" y="10892168"/>
            <a:ext cx="147301" cy="163743"/>
          </a:xfrm>
          <a:prstGeom prst="straightConnector1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Овал 157">
            <a:extLst>
              <a:ext uri="{FF2B5EF4-FFF2-40B4-BE49-F238E27FC236}">
                <a16:creationId xmlns:a16="http://schemas.microsoft.com/office/drawing/2014/main" id="{4FA7D1CD-EA0D-4A33-AE61-3795E3FBE409}"/>
              </a:ext>
            </a:extLst>
          </p:cNvPr>
          <p:cNvSpPr/>
          <p:nvPr/>
        </p:nvSpPr>
        <p:spPr>
          <a:xfrm>
            <a:off x="7926458" y="10694443"/>
            <a:ext cx="198878" cy="19772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3" name="Стрелка: изогнутая вправо 172">
            <a:extLst>
              <a:ext uri="{FF2B5EF4-FFF2-40B4-BE49-F238E27FC236}">
                <a16:creationId xmlns:a16="http://schemas.microsoft.com/office/drawing/2014/main" id="{65C3EA9B-C852-44A0-92C1-0BD348DADAA2}"/>
              </a:ext>
            </a:extLst>
          </p:cNvPr>
          <p:cNvSpPr/>
          <p:nvPr/>
        </p:nvSpPr>
        <p:spPr>
          <a:xfrm flipV="1">
            <a:off x="7219665" y="11124103"/>
            <a:ext cx="437613" cy="990051"/>
          </a:xfrm>
          <a:prstGeom prst="curvedRightArrow">
            <a:avLst>
              <a:gd name="adj1" fmla="val 0"/>
              <a:gd name="adj2" fmla="val 21335"/>
              <a:gd name="adj3" fmla="val 0"/>
            </a:avLst>
          </a:prstGeom>
          <a:solidFill>
            <a:srgbClr val="F09558"/>
          </a:solidFill>
          <a:ln w="38100">
            <a:gradFill>
              <a:gsLst>
                <a:gs pos="0">
                  <a:srgbClr val="1F77B5"/>
                </a:gs>
                <a:gs pos="34000">
                  <a:srgbClr val="B4C7E7"/>
                </a:gs>
                <a:gs pos="68000">
                  <a:schemeClr val="accent2">
                    <a:lumMod val="40000"/>
                    <a:lumOff val="60000"/>
                  </a:schemeClr>
                </a:gs>
                <a:gs pos="100000">
                  <a:srgbClr val="ED7D31"/>
                </a:gs>
              </a:gsLst>
              <a:lin ang="5400000" scaled="1"/>
            </a:gra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4DFFFD-653F-4293-98FD-B22611315FBA}"/>
              </a:ext>
            </a:extLst>
          </p:cNvPr>
          <p:cNvGrpSpPr>
            <a:grpSpLocks noChangeAspect="1"/>
          </p:cNvGrpSpPr>
          <p:nvPr/>
        </p:nvGrpSpPr>
        <p:grpSpPr>
          <a:xfrm>
            <a:off x="6316150" y="5540996"/>
            <a:ext cx="4247141" cy="3501540"/>
            <a:chOff x="6206824" y="5045888"/>
            <a:chExt cx="4963869" cy="40924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FE0E34-5714-4141-9D80-03FB13FE0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6824" y="5045888"/>
              <a:ext cx="4963869" cy="4092444"/>
            </a:xfrm>
            <a:prstGeom prst="rect">
              <a:avLst/>
            </a:prstGeom>
          </p:spPr>
        </p:pic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2B7E299F-FC05-478A-9922-9B2E0615C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310" y="6842098"/>
              <a:ext cx="3497525" cy="0"/>
            </a:xfrm>
            <a:prstGeom prst="line">
              <a:avLst/>
            </a:prstGeom>
            <a:ln w="38100">
              <a:solidFill>
                <a:srgbClr val="0070C0">
                  <a:alpha val="8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единительная линия 9">
              <a:extLst>
                <a:ext uri="{FF2B5EF4-FFF2-40B4-BE49-F238E27FC236}">
                  <a16:creationId xmlns:a16="http://schemas.microsoft.com/office/drawing/2014/main" id="{7C6F63B8-261B-46BD-B5CF-58FB5F844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7310" y="5969050"/>
              <a:ext cx="3497525" cy="0"/>
            </a:xfrm>
            <a:prstGeom prst="line">
              <a:avLst/>
            </a:prstGeom>
            <a:ln w="38100">
              <a:solidFill>
                <a:srgbClr val="FFC000">
                  <a:alpha val="8000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Овал 19">
            <a:extLst>
              <a:ext uri="{FF2B5EF4-FFF2-40B4-BE49-F238E27FC236}">
                <a16:creationId xmlns:a16="http://schemas.microsoft.com/office/drawing/2014/main" id="{57C47F7B-BEF0-4FA3-8946-4914CA812D03}"/>
              </a:ext>
            </a:extLst>
          </p:cNvPr>
          <p:cNvSpPr/>
          <p:nvPr/>
        </p:nvSpPr>
        <p:spPr>
          <a:xfrm>
            <a:off x="7580279" y="11055911"/>
            <a:ext cx="198878" cy="19772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F91FBE8-C5B0-44E5-AFD1-E59F2D90D74C}"/>
              </a:ext>
            </a:extLst>
          </p:cNvPr>
          <p:cNvSpPr/>
          <p:nvPr/>
        </p:nvSpPr>
        <p:spPr>
          <a:xfrm>
            <a:off x="7614399" y="12011261"/>
            <a:ext cx="198878" cy="197725"/>
          </a:xfrm>
          <a:prstGeom prst="ellipse">
            <a:avLst/>
          </a:prstGeom>
          <a:solidFill>
            <a:srgbClr val="1F77B5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084FF4D-6910-4358-9C69-9590C343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336" y="9273983"/>
            <a:ext cx="2235655" cy="678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C5FF2F-9EE9-4B82-A9E0-39154666A25C}"/>
              </a:ext>
            </a:extLst>
          </p:cNvPr>
          <p:cNvSpPr/>
          <p:nvPr/>
        </p:nvSpPr>
        <p:spPr>
          <a:xfrm>
            <a:off x="10148716" y="4953196"/>
            <a:ext cx="661101" cy="3970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0DDB9C-4FEF-4903-83B3-94A9B6BAF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735" y="5787199"/>
            <a:ext cx="587023" cy="1939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8F32F6-9B2B-4876-993F-667CF1CED0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506159" y="5226405"/>
            <a:ext cx="191696" cy="87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3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EC8F5D-3A66-4784-8BDF-BD15261B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55" y="4442071"/>
            <a:ext cx="6111252" cy="4015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5A968E-BE13-4921-AA53-2CC12A4C7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55" y="8611707"/>
            <a:ext cx="6111252" cy="40157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D06475-86B8-4093-81CB-B377F266EA52}"/>
                  </a:ext>
                </a:extLst>
              </p:cNvPr>
              <p:cNvSpPr txBox="1"/>
              <p:nvPr/>
            </p:nvSpPr>
            <p:spPr>
              <a:xfrm>
                <a:off x="6087907" y="11184214"/>
                <a:ext cx="289797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𝒇𝒔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D06475-86B8-4093-81CB-B377F266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907" y="11184214"/>
                <a:ext cx="2897979" cy="307777"/>
              </a:xfrm>
              <a:prstGeom prst="rect">
                <a:avLst/>
              </a:prstGeom>
              <a:blipFill>
                <a:blip r:embed="rId4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EDE05-4716-47F9-8D0C-2130AB0786B9}"/>
                  </a:ext>
                </a:extLst>
              </p:cNvPr>
              <p:cNvSpPr txBox="1"/>
              <p:nvPr/>
            </p:nvSpPr>
            <p:spPr>
              <a:xfrm>
                <a:off x="6866850" y="11491991"/>
                <a:ext cx="183736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𝑻𝑯𝒛</m:t>
                      </m:r>
                    </m:oMath>
                  </m:oMathPara>
                </a14:m>
                <a:endParaRPr lang="en-US" sz="2000" b="1" dirty="0"/>
              </a:p>
              <a:p>
                <a:endParaRPr lang="ru-RU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EDE05-4716-47F9-8D0C-2130AB078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850" y="11491991"/>
                <a:ext cx="1837362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5E03D-8EBC-4CCE-A6EC-FB8225C83599}"/>
                  </a:ext>
                </a:extLst>
              </p:cNvPr>
              <p:cNvSpPr txBox="1"/>
              <p:nvPr/>
            </p:nvSpPr>
            <p:spPr>
              <a:xfrm>
                <a:off x="6164423" y="6896427"/>
                <a:ext cx="289797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𝒇𝒔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5E03D-8EBC-4CCE-A6EC-FB8225C83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423" y="6896427"/>
                <a:ext cx="2897979" cy="307777"/>
              </a:xfrm>
              <a:prstGeom prst="rect">
                <a:avLst/>
              </a:prstGeom>
              <a:blipFill>
                <a:blip r:embed="rId6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C1E49E-B8ED-4CAC-A77B-D62BDA74B198}"/>
                  </a:ext>
                </a:extLst>
              </p:cNvPr>
              <p:cNvSpPr txBox="1"/>
              <p:nvPr/>
            </p:nvSpPr>
            <p:spPr>
              <a:xfrm>
                <a:off x="6920060" y="7242366"/>
                <a:ext cx="172258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𝑻𝑯𝒛</m:t>
                      </m:r>
                    </m:oMath>
                  </m:oMathPara>
                </a14:m>
                <a:endParaRPr lang="en-US" sz="2000" b="1" dirty="0"/>
              </a:p>
              <a:p>
                <a:endParaRPr lang="ru-RU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C1E49E-B8ED-4CAC-A77B-D62BDA74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060" y="7242366"/>
                <a:ext cx="1722587" cy="615553"/>
              </a:xfrm>
              <a:prstGeom prst="rect">
                <a:avLst/>
              </a:prstGeom>
              <a:blipFill>
                <a:blip r:embed="rId7"/>
                <a:stretch>
                  <a:fillRect l="-707" r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86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TextBox 4116">
            <a:extLst>
              <a:ext uri="{FF2B5EF4-FFF2-40B4-BE49-F238E27FC236}">
                <a16:creationId xmlns:a16="http://schemas.microsoft.com/office/drawing/2014/main" id="{E188B28A-8344-4EED-9FCE-01EC0B345368}"/>
              </a:ext>
            </a:extLst>
          </p:cNvPr>
          <p:cNvSpPr txBox="1"/>
          <p:nvPr/>
        </p:nvSpPr>
        <p:spPr>
          <a:xfrm>
            <a:off x="771027" y="3196035"/>
            <a:ext cx="562975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(A)</a:t>
            </a:r>
            <a:endParaRPr lang="ru-RU" sz="2392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852DE-F796-40F6-B7F8-4868158A2DE7}"/>
              </a:ext>
            </a:extLst>
          </p:cNvPr>
          <p:cNvSpPr txBox="1"/>
          <p:nvPr/>
        </p:nvSpPr>
        <p:spPr>
          <a:xfrm>
            <a:off x="809861" y="7031715"/>
            <a:ext cx="822347" cy="460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2" b="1" dirty="0"/>
              <a:t>(B)</a:t>
            </a:r>
            <a:endParaRPr lang="ru-RU" sz="2392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1EABAA-5564-4408-8151-C44B57C45116}"/>
              </a:ext>
            </a:extLst>
          </p:cNvPr>
          <p:cNvSpPr txBox="1"/>
          <p:nvPr/>
        </p:nvSpPr>
        <p:spPr>
          <a:xfrm>
            <a:off x="820943" y="10814852"/>
            <a:ext cx="538930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(C)</a:t>
            </a:r>
            <a:endParaRPr lang="ru-RU" sz="2392" b="1"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4BEA624-1FA0-4686-A694-4C8ABC5EBC50}"/>
              </a:ext>
            </a:extLst>
          </p:cNvPr>
          <p:cNvSpPr/>
          <p:nvPr/>
        </p:nvSpPr>
        <p:spPr>
          <a:xfrm>
            <a:off x="16354692" y="10904065"/>
            <a:ext cx="594360" cy="304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2D3DC6D-B937-4CCE-8FD6-8DA5A514FE49}"/>
              </a:ext>
            </a:extLst>
          </p:cNvPr>
          <p:cNvSpPr/>
          <p:nvPr/>
        </p:nvSpPr>
        <p:spPr>
          <a:xfrm>
            <a:off x="16194571" y="7180873"/>
            <a:ext cx="594360" cy="304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96BC7-ABC5-471C-842D-832E50424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91" y="3630378"/>
            <a:ext cx="4850177" cy="3345459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3EB7E3CD-27D7-489A-A8EC-FA118FDF72C7}"/>
              </a:ext>
            </a:extLst>
          </p:cNvPr>
          <p:cNvGrpSpPr/>
          <p:nvPr/>
        </p:nvGrpSpPr>
        <p:grpSpPr>
          <a:xfrm>
            <a:off x="2145384" y="3272815"/>
            <a:ext cx="6504830" cy="296863"/>
            <a:chOff x="-4451794" y="3707930"/>
            <a:chExt cx="2173315" cy="29686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37CDDDC-647B-435D-9CB0-BBB19AD5682E}"/>
                    </a:ext>
                  </a:extLst>
                </p:cNvPr>
                <p:cNvSpPr txBox="1"/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=9.6 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37CDDDC-647B-435D-9CB0-BBB19AD568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blipFill>
                  <a:blip r:embed="rId3"/>
                  <a:stretch>
                    <a:fillRect l="-1394" t="-104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B895EA-ACFF-4A4A-BCAD-B764FC4C0A32}"/>
                    </a:ext>
                  </a:extLst>
                </p:cNvPr>
                <p:cNvSpPr txBox="1"/>
                <p:nvPr/>
              </p:nvSpPr>
              <p:spPr>
                <a:xfrm>
                  <a:off x="-4318452" y="3707930"/>
                  <a:ext cx="20399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=0.04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1B895EA-ACFF-4A4A-BCAD-B764FC4C0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8452" y="3707930"/>
                  <a:ext cx="2039973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7476A03-2565-46CB-9F7F-615A16112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571" y="3627643"/>
            <a:ext cx="4975386" cy="33467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9EB1CA-B8B9-4776-BD9E-7E38F75F9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20" y="3160369"/>
            <a:ext cx="5425789" cy="3886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F587EC4-7188-41A0-B8D1-D593EA740CCB}"/>
              </a:ext>
            </a:extLst>
          </p:cNvPr>
          <p:cNvSpPr/>
          <p:nvPr/>
        </p:nvSpPr>
        <p:spPr>
          <a:xfrm>
            <a:off x="16438125" y="2468018"/>
            <a:ext cx="1373315" cy="486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ABFBA75-9496-4D64-A416-8B930702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83949" y="3875017"/>
            <a:ext cx="587023" cy="19396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06AB23B-FE09-403B-8244-44116ECF9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08600" y="3235707"/>
            <a:ext cx="220264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C0BF86-1812-455E-A134-DF3676660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206" y="7452641"/>
            <a:ext cx="4843846" cy="33924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561A718-4590-45C5-9EC9-4518E25D7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752" y="7063061"/>
            <a:ext cx="5425789" cy="388620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EDA46D5-0532-48CE-92D0-DFE7F6E2CFB5}"/>
              </a:ext>
            </a:extLst>
          </p:cNvPr>
          <p:cNvSpPr/>
          <p:nvPr/>
        </p:nvSpPr>
        <p:spPr>
          <a:xfrm>
            <a:off x="16651878" y="7023821"/>
            <a:ext cx="1373315" cy="486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B65526B-5680-4003-A0BD-39CF4DE86F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47" y="11233380"/>
            <a:ext cx="4838725" cy="333756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9A22057-3BEA-4C9B-B9BC-9226DDC49014}"/>
              </a:ext>
            </a:extLst>
          </p:cNvPr>
          <p:cNvSpPr/>
          <p:nvPr/>
        </p:nvSpPr>
        <p:spPr>
          <a:xfrm>
            <a:off x="16297620" y="6757418"/>
            <a:ext cx="1373315" cy="486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76E9702-AAD4-40A6-8A08-800318A62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7097" y="7766920"/>
            <a:ext cx="587023" cy="193968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915AB0E-14CA-48DE-A42B-6E8FA164B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71748" y="7127610"/>
            <a:ext cx="220264" cy="10058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9FF14E-8450-473B-B6D5-5CD916F7EC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66" y="11211968"/>
            <a:ext cx="4770996" cy="33558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BB903E5-E8E8-4694-8091-D57BA82E7D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799" y="10758092"/>
            <a:ext cx="5553453" cy="397764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BAB3F66-C062-430B-857B-0837329EE1A4}"/>
              </a:ext>
            </a:extLst>
          </p:cNvPr>
          <p:cNvSpPr/>
          <p:nvPr/>
        </p:nvSpPr>
        <p:spPr>
          <a:xfrm>
            <a:off x="16420243" y="10351009"/>
            <a:ext cx="1373315" cy="48619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F6FF2BCE-1CE2-4CFE-8DDE-37C3A097E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9369" y="7769193"/>
            <a:ext cx="587023" cy="193968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7F52A74-0059-41DE-B424-3FE2ACB03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74020" y="7129883"/>
            <a:ext cx="220264" cy="100584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D343EF4-AE80-4198-956F-C46DF049F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4345" y="11470015"/>
            <a:ext cx="587023" cy="193968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F2DC585-FC51-4E9F-AD38-BF48075146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748996" y="10830705"/>
            <a:ext cx="220264" cy="10058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FCFABD-4ED2-45F1-93B0-7654335A47B5}"/>
              </a:ext>
            </a:extLst>
          </p:cNvPr>
          <p:cNvGrpSpPr/>
          <p:nvPr/>
        </p:nvGrpSpPr>
        <p:grpSpPr>
          <a:xfrm>
            <a:off x="6967744" y="6489086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D60AA5F-18A3-43FC-984A-BB362546A747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2B1EF3EE-7D65-4CAF-90C5-FBDCB03B52B6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D60AA5F-18A3-43FC-984A-BB362546A7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DE0ACF-A897-43C6-9AA6-3068BC0B256A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4F1CFB-CEBF-4B68-B21F-7F1AE3CA8976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E80031-714D-4B48-8789-70F6FFD112FD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27505D6-7920-42EA-A2B0-CF2AC3FDE046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673C7E-7FAC-4216-9158-8BB9D9AE1388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543166A-0157-4127-A171-DA8D80644E3C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543166A-0157-4127-A171-DA8D80644E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18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BBDA11-B334-4823-A046-30AC7E96F5EE}"/>
              </a:ext>
            </a:extLst>
          </p:cNvPr>
          <p:cNvGrpSpPr/>
          <p:nvPr/>
        </p:nvGrpSpPr>
        <p:grpSpPr>
          <a:xfrm>
            <a:off x="1863843" y="6489086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6A8FACA-F318-4E20-9C56-8333C871B72B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264211DA-DF17-412C-9557-AE76E1E7DBE3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6A8FACA-F318-4E20-9C56-8333C871B7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29F9414-243D-4415-A75A-4CC88C847D84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18C4A5-C134-4048-AB63-160032BB21DF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DD5CC8-158F-40CE-97B0-16BCDBF2370B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FF155C-0B23-435E-899E-B8133D5F8631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619435-33A6-4657-BB33-234243CDBBBB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873FF3-81EE-4F04-B41E-307BA8BC447E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9873FF3-81EE-4F04-B41E-307BA8BC4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19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71EDBC-06AB-4CAE-B45E-03E2A6EAF75A}"/>
              </a:ext>
            </a:extLst>
          </p:cNvPr>
          <p:cNvGrpSpPr/>
          <p:nvPr/>
        </p:nvGrpSpPr>
        <p:grpSpPr>
          <a:xfrm>
            <a:off x="1839578" y="10350290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16AA4F9-7165-48BE-A0E1-8A27B07908BD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F9D2C3BD-AEBA-4685-AA3D-58F7C848119D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16AA4F9-7165-48BE-A0E1-8A27B07908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20"/>
                  <a:stretch>
                    <a:fillRect b="-122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263C43-02B1-4AE0-86C0-865236E679E6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6FB7BA-4573-477E-8C5B-696CED14DBFC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190984-5772-4294-92B6-89D3422BF229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ED5A7BA-7E6C-4C9A-8EF3-7C17F0BA9036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FEEE6C-D708-4B21-B614-2CFF822637FC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6F4339-55B7-4B9E-B197-A8743EB3888F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6F4339-55B7-4B9E-B197-A8743EB38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21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A7C12CA-989A-4683-ADC1-CE7290983FFB}"/>
              </a:ext>
            </a:extLst>
          </p:cNvPr>
          <p:cNvGrpSpPr/>
          <p:nvPr/>
        </p:nvGrpSpPr>
        <p:grpSpPr>
          <a:xfrm>
            <a:off x="1837720" y="14087425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3687D0F-5032-4C64-A0F2-F90F2B411224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BB218BFC-604F-4B2F-86AF-221BCE9BA61D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63687D0F-5032-4C64-A0F2-F90F2B4112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20"/>
                  <a:stretch>
                    <a:fillRect b="-122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5AD4EE3-7ED8-4A6C-9DDC-779009D0CD89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2DD9A6D-02CA-41FB-9399-52911380E0B3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4A2258F-B70C-4967-ABC0-35928DB626EF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A847487-BD2B-4704-A23D-4AAB23F38994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049ACCD-9D29-41D2-B3BF-88EA74AD94F6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F597295-51E6-46E6-AC4D-74ABC18E6766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F597295-51E6-46E6-AC4D-74ABC18E67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22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B8A374D-AF11-42BF-83A1-9F2D608E5432}"/>
              </a:ext>
            </a:extLst>
          </p:cNvPr>
          <p:cNvGrpSpPr/>
          <p:nvPr/>
        </p:nvGrpSpPr>
        <p:grpSpPr>
          <a:xfrm>
            <a:off x="6983530" y="14068988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59C4D56-8877-46DA-AB6D-EFE05CB70B43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BE786D7C-934A-44D3-8630-2D41C881BE2D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059C4D56-8877-46DA-AB6D-EFE05CB70B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23"/>
                  <a:stretch>
                    <a:fillRect b="-122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160D3A9-40DB-42EB-AFDB-F1E0FC6E7002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84A3A46-4F68-4E2B-BFF1-14C1A1624FF9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1B3A1FA-8EC6-482E-9349-DF27267C3359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49AA4D-0CB4-40D8-B549-F898B7718894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3FEAB9-CA40-4CD2-A8ED-CB908FCA28F3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B21CAE8-A7B2-44CE-A776-D3440BFC2930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3B21CAE8-A7B2-44CE-A776-D3440BFC29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24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3F157D6-B473-46A8-8F1C-E02B88C90D10}"/>
              </a:ext>
            </a:extLst>
          </p:cNvPr>
          <p:cNvSpPr/>
          <p:nvPr/>
        </p:nvSpPr>
        <p:spPr>
          <a:xfrm>
            <a:off x="1305981" y="3650332"/>
            <a:ext cx="769791" cy="281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464A3-1E03-4AB7-8DF3-F85B1D772E41}"/>
              </a:ext>
            </a:extLst>
          </p:cNvPr>
          <p:cNvSpPr txBox="1"/>
          <p:nvPr/>
        </p:nvSpPr>
        <p:spPr>
          <a:xfrm>
            <a:off x="1564444" y="6159687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-0.2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0EC15D-9198-4869-B631-AA388C8FDC87}"/>
              </a:ext>
            </a:extLst>
          </p:cNvPr>
          <p:cNvSpPr txBox="1"/>
          <p:nvPr/>
        </p:nvSpPr>
        <p:spPr>
          <a:xfrm>
            <a:off x="1577611" y="5520439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-0.1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89954D9-3C12-4F61-98AF-5816825674DE}"/>
              </a:ext>
            </a:extLst>
          </p:cNvPr>
          <p:cNvSpPr txBox="1"/>
          <p:nvPr/>
        </p:nvSpPr>
        <p:spPr>
          <a:xfrm>
            <a:off x="1640799" y="4876859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1DE5B5-75D6-44E1-B4FD-E2714061A48A}"/>
              </a:ext>
            </a:extLst>
          </p:cNvPr>
          <p:cNvSpPr txBox="1"/>
          <p:nvPr/>
        </p:nvSpPr>
        <p:spPr>
          <a:xfrm>
            <a:off x="1640799" y="4233279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C476A6A-C7FD-428A-8A92-6CB004F8FF94}"/>
              </a:ext>
            </a:extLst>
          </p:cNvPr>
          <p:cNvSpPr txBox="1"/>
          <p:nvPr/>
        </p:nvSpPr>
        <p:spPr>
          <a:xfrm>
            <a:off x="1656600" y="3589699"/>
            <a:ext cx="508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D554A-86E8-45D6-8B64-C9F2992540C5}"/>
                  </a:ext>
                </a:extLst>
              </p:cNvPr>
              <p:cNvSpPr txBox="1"/>
              <p:nvPr/>
            </p:nvSpPr>
            <p:spPr>
              <a:xfrm rot="16200000">
                <a:off x="404577" y="4841492"/>
                <a:ext cx="1876860" cy="415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𝐼𝑅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𝑎𝑚𝑢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D554A-86E8-45D6-8B64-C9F299254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04577" y="4841492"/>
                <a:ext cx="1876860" cy="415435"/>
              </a:xfrm>
              <a:prstGeom prst="rect">
                <a:avLst/>
              </a:prstGeom>
              <a:blipFill>
                <a:blip r:embed="rId25"/>
                <a:stretch>
                  <a:fillRect r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567DC353-8491-4FC8-AA73-EF3DB00B13BD}"/>
              </a:ext>
            </a:extLst>
          </p:cNvPr>
          <p:cNvSpPr/>
          <p:nvPr/>
        </p:nvSpPr>
        <p:spPr>
          <a:xfrm>
            <a:off x="6285407" y="3553247"/>
            <a:ext cx="937965" cy="2814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58E4B2-7918-447C-8F37-095B33696C2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49" y="7502933"/>
            <a:ext cx="4771423" cy="333756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63966135-88AD-4801-91C6-922675EEFBF5}"/>
              </a:ext>
            </a:extLst>
          </p:cNvPr>
          <p:cNvSpPr txBox="1"/>
          <p:nvPr/>
        </p:nvSpPr>
        <p:spPr>
          <a:xfrm>
            <a:off x="6505803" y="491880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3EFE9-122E-490E-A388-B3CF4906915F}"/>
              </a:ext>
            </a:extLst>
          </p:cNvPr>
          <p:cNvSpPr txBox="1"/>
          <p:nvPr/>
        </p:nvSpPr>
        <p:spPr>
          <a:xfrm>
            <a:off x="6503557" y="378975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-1.075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01F9AB-AFB5-4C29-8C03-F7E60F4E299E}"/>
              </a:ext>
            </a:extLst>
          </p:cNvPr>
          <p:cNvSpPr txBox="1"/>
          <p:nvPr/>
        </p:nvSpPr>
        <p:spPr>
          <a:xfrm>
            <a:off x="6501363" y="604136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-0.925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8F2F793-903B-4ACC-A34F-D4147363037B}"/>
                  </a:ext>
                </a:extLst>
              </p:cNvPr>
              <p:cNvSpPr txBox="1"/>
              <p:nvPr/>
            </p:nvSpPr>
            <p:spPr>
              <a:xfrm rot="16200000">
                <a:off x="5522113" y="4675894"/>
                <a:ext cx="1762854" cy="446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𝑎𝑚𝑢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8F2F793-903B-4ACC-A34F-D41473630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22113" y="4675894"/>
                <a:ext cx="1762854" cy="446212"/>
              </a:xfrm>
              <a:prstGeom prst="rect">
                <a:avLst/>
              </a:prstGeom>
              <a:blipFill>
                <a:blip r:embed="rId27"/>
                <a:stretch>
                  <a:fillRect r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9FE7141-0BFA-4F80-8E0F-C93B4CB7684A}"/>
              </a:ext>
            </a:extLst>
          </p:cNvPr>
          <p:cNvGrpSpPr/>
          <p:nvPr/>
        </p:nvGrpSpPr>
        <p:grpSpPr>
          <a:xfrm>
            <a:off x="11335316" y="3578411"/>
            <a:ext cx="874577" cy="2886244"/>
            <a:chOff x="11335316" y="3578411"/>
            <a:chExt cx="874577" cy="2886244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6682726-AF04-4A81-A600-82528E0AB851}"/>
                </a:ext>
              </a:extLst>
            </p:cNvPr>
            <p:cNvSpPr/>
            <p:nvPr/>
          </p:nvSpPr>
          <p:spPr>
            <a:xfrm>
              <a:off x="11337562" y="3578411"/>
              <a:ext cx="789217" cy="2814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C75EF2-5C72-43A3-B00A-196EBB665609}"/>
                </a:ext>
              </a:extLst>
            </p:cNvPr>
            <p:cNvGrpSpPr/>
            <p:nvPr/>
          </p:nvGrpSpPr>
          <p:grpSpPr>
            <a:xfrm>
              <a:off x="11335316" y="3680169"/>
              <a:ext cx="874577" cy="2784486"/>
              <a:chOff x="11335316" y="3680169"/>
              <a:chExt cx="874577" cy="278448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A13CC1F-3776-40E4-9516-7034FCC06630}"/>
                  </a:ext>
                </a:extLst>
              </p:cNvPr>
              <p:cNvSpPr txBox="1"/>
              <p:nvPr/>
            </p:nvSpPr>
            <p:spPr>
              <a:xfrm>
                <a:off x="11619735" y="6064545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-1.0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F16ED8BF-B59B-4008-ADA7-4FD235F12684}"/>
                  </a:ext>
                </a:extLst>
              </p:cNvPr>
              <p:cNvSpPr txBox="1"/>
              <p:nvPr/>
            </p:nvSpPr>
            <p:spPr>
              <a:xfrm>
                <a:off x="11622873" y="5456134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-0.5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4B5675-B7BD-4F9A-97B0-13AD8B81FE33}"/>
                  </a:ext>
                </a:extLst>
              </p:cNvPr>
              <p:cNvSpPr txBox="1"/>
              <p:nvPr/>
            </p:nvSpPr>
            <p:spPr>
              <a:xfrm>
                <a:off x="11694960" y="4874220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501C04-5D2F-4489-B4AE-7DBF7655848D}"/>
                  </a:ext>
                </a:extLst>
              </p:cNvPr>
              <p:cNvSpPr txBox="1"/>
              <p:nvPr/>
            </p:nvSpPr>
            <p:spPr>
              <a:xfrm>
                <a:off x="11694960" y="426580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0.5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87B92B7-AA9D-4ADE-9407-9BA074973867}"/>
                  </a:ext>
                </a:extLst>
              </p:cNvPr>
              <p:cNvSpPr txBox="1"/>
              <p:nvPr/>
            </p:nvSpPr>
            <p:spPr>
              <a:xfrm>
                <a:off x="11694960" y="368016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C01AA7E-E56D-477E-B329-E119B2A5AE4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𝑎𝑚𝑢</m:t>
                              </m:r>
                            </m:e>
                          </m:ra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C01AA7E-E56D-477E-B329-E119B2A5AE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r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9938FC-5FC6-4DD8-A9AB-BE688EDA1D9E}"/>
              </a:ext>
            </a:extLst>
          </p:cNvPr>
          <p:cNvGrpSpPr/>
          <p:nvPr/>
        </p:nvGrpSpPr>
        <p:grpSpPr>
          <a:xfrm>
            <a:off x="12043437" y="6484611"/>
            <a:ext cx="4869071" cy="814618"/>
            <a:chOff x="12043437" y="6484611"/>
            <a:chExt cx="4869071" cy="814618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BD2A871-A321-4DC6-85B5-07C6995380E9}"/>
                </a:ext>
              </a:extLst>
            </p:cNvPr>
            <p:cNvSpPr/>
            <p:nvPr/>
          </p:nvSpPr>
          <p:spPr>
            <a:xfrm rot="5400000">
              <a:off x="14091483" y="4478204"/>
              <a:ext cx="772979" cy="4869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881DCF3-52F7-46E0-8951-6D330D88C6E6}"/>
                </a:ext>
              </a:extLst>
            </p:cNvPr>
            <p:cNvSpPr txBox="1"/>
            <p:nvPr/>
          </p:nvSpPr>
          <p:spPr>
            <a:xfrm>
              <a:off x="12133167" y="649144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-1.5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6E156D9-7074-4D79-8362-36E3BC75904E}"/>
                </a:ext>
              </a:extLst>
            </p:cNvPr>
            <p:cNvSpPr txBox="1"/>
            <p:nvPr/>
          </p:nvSpPr>
          <p:spPr>
            <a:xfrm>
              <a:off x="12714272" y="648626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A123632-4B9C-4E55-A14B-4813E5C1A6E3}"/>
                </a:ext>
              </a:extLst>
            </p:cNvPr>
            <p:cNvSpPr txBox="1"/>
            <p:nvPr/>
          </p:nvSpPr>
          <p:spPr>
            <a:xfrm>
              <a:off x="13333436" y="6484611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-0.5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3BE3687-DC53-4A6A-93F2-3B8E6D779A6E}"/>
                </a:ext>
              </a:extLst>
            </p:cNvPr>
            <p:cNvSpPr txBox="1"/>
            <p:nvPr/>
          </p:nvSpPr>
          <p:spPr>
            <a:xfrm>
              <a:off x="14000130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A2EB262-EECB-4A57-9ACF-857ED4F69E14}"/>
                </a:ext>
              </a:extLst>
            </p:cNvPr>
            <p:cNvSpPr txBox="1"/>
            <p:nvPr/>
          </p:nvSpPr>
          <p:spPr>
            <a:xfrm>
              <a:off x="14576418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0.5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B2F151E-E5F6-40F1-9BA8-10330CCEAC57}"/>
                </a:ext>
              </a:extLst>
            </p:cNvPr>
            <p:cNvSpPr txBox="1"/>
            <p:nvPr/>
          </p:nvSpPr>
          <p:spPr>
            <a:xfrm>
              <a:off x="15165166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4B9C334-629F-49D2-A2A7-5B8D2D003E9C}"/>
                </a:ext>
              </a:extLst>
            </p:cNvPr>
            <p:cNvSpPr txBox="1"/>
            <p:nvPr/>
          </p:nvSpPr>
          <p:spPr>
            <a:xfrm>
              <a:off x="15807402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93F89C3-A778-47BA-A0E7-EDB4C5DAE2F3}"/>
                    </a:ext>
                  </a:extLst>
                </p:cNvPr>
                <p:cNvSpPr txBox="1"/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193F89C3-A778-47BA-A0E7-EDB4C5DAE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blipFill>
                  <a:blip r:embed="rId29"/>
                  <a:stretch>
                    <a:fillRect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E6022D8-D2CF-42E1-9E90-F164067AC210}"/>
              </a:ext>
            </a:extLst>
          </p:cNvPr>
          <p:cNvGrpSpPr/>
          <p:nvPr/>
        </p:nvGrpSpPr>
        <p:grpSpPr>
          <a:xfrm>
            <a:off x="6977596" y="10350290"/>
            <a:ext cx="4482126" cy="654538"/>
            <a:chOff x="6967744" y="6489086"/>
            <a:chExt cx="4482126" cy="654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FC6F76DE-E671-4021-B523-61BE1038111F}"/>
                    </a:ext>
                  </a:extLst>
                </p:cNvPr>
                <p:cNvSpPr/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a:fld id="{1DB544FD-5703-41D7-A39A-2D241EEFF99F}" type="mathplaceholder">
                          <a:rPr lang="en-US" sz="2000" i="1" smtClean="0">
                            <a:latin typeface="Cambria Math" panose="02040503050406030204" pitchFamily="18" charset="0"/>
                          </a:rPr>
                          <a:t>Type equation here.</a:t>
                        </a:fl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FC6F76DE-E671-4021-B523-61BE10381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7744" y="6572249"/>
                  <a:ext cx="4412099" cy="490811"/>
                </a:xfrm>
                <a:prstGeom prst="rect">
                  <a:avLst/>
                </a:prstGeom>
                <a:blipFill>
                  <a:blip r:embed="rId23"/>
                  <a:stretch>
                    <a:fillRect b="-1220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F137774-E57C-48AF-89F1-AE4305402C62}"/>
                </a:ext>
              </a:extLst>
            </p:cNvPr>
            <p:cNvSpPr txBox="1"/>
            <p:nvPr/>
          </p:nvSpPr>
          <p:spPr>
            <a:xfrm>
              <a:off x="7137400" y="6489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5CDCCAD-A85E-4FF8-B084-9B568D3A7D23}"/>
                </a:ext>
              </a:extLst>
            </p:cNvPr>
            <p:cNvSpPr txBox="1"/>
            <p:nvPr/>
          </p:nvSpPr>
          <p:spPr>
            <a:xfrm>
              <a:off x="78778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1000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782476-63CC-4D62-9D4A-CA16220E4AA7}"/>
                </a:ext>
              </a:extLst>
            </p:cNvPr>
            <p:cNvSpPr txBox="1"/>
            <p:nvPr/>
          </p:nvSpPr>
          <p:spPr>
            <a:xfrm>
              <a:off x="88557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2000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609DD8-4E5A-4627-B0DB-26CA47A4012F}"/>
                </a:ext>
              </a:extLst>
            </p:cNvPr>
            <p:cNvSpPr txBox="1"/>
            <p:nvPr/>
          </p:nvSpPr>
          <p:spPr>
            <a:xfrm>
              <a:off x="9795520" y="6489086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3000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F5608F9-77AF-4D5F-93D0-08870A207F64}"/>
                </a:ext>
              </a:extLst>
            </p:cNvPr>
            <p:cNvSpPr txBox="1"/>
            <p:nvPr/>
          </p:nvSpPr>
          <p:spPr>
            <a:xfrm>
              <a:off x="10745831" y="6490890"/>
              <a:ext cx="704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4000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EFE1685-7EE2-4738-B293-E6BEA802EC98}"/>
                    </a:ext>
                  </a:extLst>
                </p:cNvPr>
                <p:cNvSpPr txBox="1"/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𝑓𝑠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1EFE1685-7EE2-4738-B293-E6BEA802E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956" y="6743514"/>
                  <a:ext cx="710258" cy="400110"/>
                </a:xfrm>
                <a:prstGeom prst="rect">
                  <a:avLst/>
                </a:prstGeom>
                <a:blipFill>
                  <a:blip r:embed="rId30"/>
                  <a:stretch>
                    <a:fillRect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4AB7133-BB81-4C75-88BE-EA058756B9E0}"/>
              </a:ext>
            </a:extLst>
          </p:cNvPr>
          <p:cNvGrpSpPr/>
          <p:nvPr/>
        </p:nvGrpSpPr>
        <p:grpSpPr>
          <a:xfrm>
            <a:off x="11996971" y="10381536"/>
            <a:ext cx="4869071" cy="814618"/>
            <a:chOff x="12043437" y="6484611"/>
            <a:chExt cx="4869071" cy="81461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2E77EE5-88EB-4E8F-A50A-F0589758AF60}"/>
                </a:ext>
              </a:extLst>
            </p:cNvPr>
            <p:cNvSpPr/>
            <p:nvPr/>
          </p:nvSpPr>
          <p:spPr>
            <a:xfrm rot="5400000">
              <a:off x="14091483" y="4478204"/>
              <a:ext cx="772979" cy="4869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0DD82DF-414C-4CBC-8ED7-01C61FB07057}"/>
                </a:ext>
              </a:extLst>
            </p:cNvPr>
            <p:cNvSpPr txBox="1"/>
            <p:nvPr/>
          </p:nvSpPr>
          <p:spPr>
            <a:xfrm>
              <a:off x="12133167" y="649144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-1.5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75FDD21-13EC-426B-AC32-86951B1E181C}"/>
                </a:ext>
              </a:extLst>
            </p:cNvPr>
            <p:cNvSpPr txBox="1"/>
            <p:nvPr/>
          </p:nvSpPr>
          <p:spPr>
            <a:xfrm>
              <a:off x="12714272" y="648626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56B182E9-FA84-4EB7-A575-1D0F9C3BC51A}"/>
                </a:ext>
              </a:extLst>
            </p:cNvPr>
            <p:cNvSpPr txBox="1"/>
            <p:nvPr/>
          </p:nvSpPr>
          <p:spPr>
            <a:xfrm>
              <a:off x="13333436" y="6484611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-0.5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C5E854-DF57-4D17-941B-B8AF1E6C9492}"/>
                </a:ext>
              </a:extLst>
            </p:cNvPr>
            <p:cNvSpPr txBox="1"/>
            <p:nvPr/>
          </p:nvSpPr>
          <p:spPr>
            <a:xfrm>
              <a:off x="14000130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8395D37-3C14-47A0-BCCB-7404439D3E2F}"/>
                </a:ext>
              </a:extLst>
            </p:cNvPr>
            <p:cNvSpPr txBox="1"/>
            <p:nvPr/>
          </p:nvSpPr>
          <p:spPr>
            <a:xfrm>
              <a:off x="14576418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0.5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DF58D83E-B601-4F5D-B85F-70031EC327F2}"/>
                </a:ext>
              </a:extLst>
            </p:cNvPr>
            <p:cNvSpPr txBox="1"/>
            <p:nvPr/>
          </p:nvSpPr>
          <p:spPr>
            <a:xfrm>
              <a:off x="15165166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B31FAC9-B516-4A08-A6B3-402E42F68198}"/>
                </a:ext>
              </a:extLst>
            </p:cNvPr>
            <p:cNvSpPr txBox="1"/>
            <p:nvPr/>
          </p:nvSpPr>
          <p:spPr>
            <a:xfrm>
              <a:off x="15807402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A091C92-8C11-425A-BAE2-5735B8F37416}"/>
                    </a:ext>
                  </a:extLst>
                </p:cNvPr>
                <p:cNvSpPr txBox="1"/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A091C92-8C11-425A-BAE2-5735B8F37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blipFill>
                  <a:blip r:embed="rId31"/>
                  <a:stretch>
                    <a:fillRect b="-41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DA6E52E-0096-48D8-8468-28B5D0B40C7C}"/>
              </a:ext>
            </a:extLst>
          </p:cNvPr>
          <p:cNvGrpSpPr/>
          <p:nvPr/>
        </p:nvGrpSpPr>
        <p:grpSpPr>
          <a:xfrm>
            <a:off x="12037769" y="14194893"/>
            <a:ext cx="4869071" cy="814618"/>
            <a:chOff x="12043437" y="6484611"/>
            <a:chExt cx="4869071" cy="81461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0BBD780-DCFA-45ED-8342-6DAE0E78A521}"/>
                </a:ext>
              </a:extLst>
            </p:cNvPr>
            <p:cNvSpPr/>
            <p:nvPr/>
          </p:nvSpPr>
          <p:spPr>
            <a:xfrm rot="5400000">
              <a:off x="14091483" y="4478204"/>
              <a:ext cx="772979" cy="48690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4BEE800-2DAA-441C-B951-7B19DF658738}"/>
                </a:ext>
              </a:extLst>
            </p:cNvPr>
            <p:cNvSpPr txBox="1"/>
            <p:nvPr/>
          </p:nvSpPr>
          <p:spPr>
            <a:xfrm>
              <a:off x="12133167" y="649144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-1.5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F3E7DC6-62C5-4476-8EF6-984C1BEB5028}"/>
                </a:ext>
              </a:extLst>
            </p:cNvPr>
            <p:cNvSpPr txBox="1"/>
            <p:nvPr/>
          </p:nvSpPr>
          <p:spPr>
            <a:xfrm>
              <a:off x="12714272" y="6486263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3859650-C051-43A8-B60C-8B2BC252E855}"/>
                </a:ext>
              </a:extLst>
            </p:cNvPr>
            <p:cNvSpPr txBox="1"/>
            <p:nvPr/>
          </p:nvSpPr>
          <p:spPr>
            <a:xfrm>
              <a:off x="13333436" y="6484611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-0.5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7D78908-5C0C-4D69-B1C5-46C60C35A110}"/>
                </a:ext>
              </a:extLst>
            </p:cNvPr>
            <p:cNvSpPr txBox="1"/>
            <p:nvPr/>
          </p:nvSpPr>
          <p:spPr>
            <a:xfrm>
              <a:off x="14000130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36940E4-C336-48E0-AB8D-735B9BC3442C}"/>
                </a:ext>
              </a:extLst>
            </p:cNvPr>
            <p:cNvSpPr txBox="1"/>
            <p:nvPr/>
          </p:nvSpPr>
          <p:spPr>
            <a:xfrm>
              <a:off x="14576418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0.5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E5363C7-F10A-47CF-8BB3-9EB1A0F22202}"/>
                </a:ext>
              </a:extLst>
            </p:cNvPr>
            <p:cNvSpPr txBox="1"/>
            <p:nvPr/>
          </p:nvSpPr>
          <p:spPr>
            <a:xfrm>
              <a:off x="15165166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1.0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FD8C350-706D-4BC7-9392-B78229202B4E}"/>
                </a:ext>
              </a:extLst>
            </p:cNvPr>
            <p:cNvSpPr txBox="1"/>
            <p:nvPr/>
          </p:nvSpPr>
          <p:spPr>
            <a:xfrm>
              <a:off x="15807402" y="648461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2714B02E-EF37-4A62-BC45-27451BAE0147}"/>
                    </a:ext>
                  </a:extLst>
                </p:cNvPr>
                <p:cNvSpPr txBox="1"/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2714B02E-EF37-4A62-BC45-27451BAE0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90836" y="6831709"/>
                  <a:ext cx="1762854" cy="446212"/>
                </a:xfrm>
                <a:prstGeom prst="rect">
                  <a:avLst/>
                </a:prstGeom>
                <a:blipFill>
                  <a:blip r:embed="rId3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DA0C062-9209-4560-B3FF-2AD08549E5E9}"/>
              </a:ext>
            </a:extLst>
          </p:cNvPr>
          <p:cNvGrpSpPr/>
          <p:nvPr/>
        </p:nvGrpSpPr>
        <p:grpSpPr>
          <a:xfrm>
            <a:off x="11292449" y="11229276"/>
            <a:ext cx="874577" cy="2886244"/>
            <a:chOff x="11335316" y="3578411"/>
            <a:chExt cx="874577" cy="2886244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4B3C27C-F263-4A28-852B-B11C93179F44}"/>
                </a:ext>
              </a:extLst>
            </p:cNvPr>
            <p:cNvSpPr/>
            <p:nvPr/>
          </p:nvSpPr>
          <p:spPr>
            <a:xfrm>
              <a:off x="11337562" y="3578411"/>
              <a:ext cx="789217" cy="2814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18F276A-6F9E-4D01-9FAE-FFFEA64A45BF}"/>
                </a:ext>
              </a:extLst>
            </p:cNvPr>
            <p:cNvGrpSpPr/>
            <p:nvPr/>
          </p:nvGrpSpPr>
          <p:grpSpPr>
            <a:xfrm>
              <a:off x="11335316" y="3680169"/>
              <a:ext cx="874577" cy="2784486"/>
              <a:chOff x="11335316" y="3680169"/>
              <a:chExt cx="874577" cy="2784486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672BC9A-F252-4E2D-B186-E7ABAFFD084A}"/>
                  </a:ext>
                </a:extLst>
              </p:cNvPr>
              <p:cNvSpPr txBox="1"/>
              <p:nvPr/>
            </p:nvSpPr>
            <p:spPr>
              <a:xfrm>
                <a:off x="11619735" y="6064545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-1.0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0820C9F4-366B-4009-B303-ED6E4E0C66B9}"/>
                  </a:ext>
                </a:extLst>
              </p:cNvPr>
              <p:cNvSpPr txBox="1"/>
              <p:nvPr/>
            </p:nvSpPr>
            <p:spPr>
              <a:xfrm>
                <a:off x="11622873" y="5456134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-0.5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20D2C49-5994-48E9-BD32-05DC60246ED2}"/>
                  </a:ext>
                </a:extLst>
              </p:cNvPr>
              <p:cNvSpPr txBox="1"/>
              <p:nvPr/>
            </p:nvSpPr>
            <p:spPr>
              <a:xfrm>
                <a:off x="11694960" y="4874220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EE6AADC7-D1A8-4C21-B230-10F101324F2C}"/>
                  </a:ext>
                </a:extLst>
              </p:cNvPr>
              <p:cNvSpPr txBox="1"/>
              <p:nvPr/>
            </p:nvSpPr>
            <p:spPr>
              <a:xfrm>
                <a:off x="11694960" y="426580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0.5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128D0D91-7E8B-4DB8-B5D9-1308FA419223}"/>
                  </a:ext>
                </a:extLst>
              </p:cNvPr>
              <p:cNvSpPr txBox="1"/>
              <p:nvPr/>
            </p:nvSpPr>
            <p:spPr>
              <a:xfrm>
                <a:off x="11694960" y="368016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AB88D476-7837-4C25-AA18-485D800A884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𝑎𝑚𝑢</m:t>
                              </m:r>
                            </m:e>
                          </m:ra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AB88D476-7837-4C25-AA18-485D800A88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r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B3DFECE-4DB2-4066-8B9D-0EFCD67236C1}"/>
              </a:ext>
            </a:extLst>
          </p:cNvPr>
          <p:cNvGrpSpPr/>
          <p:nvPr/>
        </p:nvGrpSpPr>
        <p:grpSpPr>
          <a:xfrm>
            <a:off x="11309493" y="7453160"/>
            <a:ext cx="874577" cy="2886244"/>
            <a:chOff x="11335316" y="3578411"/>
            <a:chExt cx="874577" cy="2886244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E92F460-8520-4E14-A53D-E707C260BB67}"/>
                </a:ext>
              </a:extLst>
            </p:cNvPr>
            <p:cNvSpPr/>
            <p:nvPr/>
          </p:nvSpPr>
          <p:spPr>
            <a:xfrm>
              <a:off x="11337562" y="3578411"/>
              <a:ext cx="789217" cy="2814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B9E2B368-610F-4840-83EB-CEF64BF591A1}"/>
                </a:ext>
              </a:extLst>
            </p:cNvPr>
            <p:cNvGrpSpPr/>
            <p:nvPr/>
          </p:nvGrpSpPr>
          <p:grpSpPr>
            <a:xfrm>
              <a:off x="11335316" y="3680169"/>
              <a:ext cx="874577" cy="2784486"/>
              <a:chOff x="11335316" y="3680169"/>
              <a:chExt cx="874577" cy="2784486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F9C8865C-3567-4148-8993-AE54F7E4115B}"/>
                  </a:ext>
                </a:extLst>
              </p:cNvPr>
              <p:cNvSpPr txBox="1"/>
              <p:nvPr/>
            </p:nvSpPr>
            <p:spPr>
              <a:xfrm>
                <a:off x="11619735" y="6064545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-1.0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9809A6CD-9868-4F8A-B845-7960AB2EA2D7}"/>
                  </a:ext>
                </a:extLst>
              </p:cNvPr>
              <p:cNvSpPr txBox="1"/>
              <p:nvPr/>
            </p:nvSpPr>
            <p:spPr>
              <a:xfrm>
                <a:off x="11622873" y="5456134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-0.5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55FFEF4-5AE7-45AE-B730-E35D8F8F3B57}"/>
                  </a:ext>
                </a:extLst>
              </p:cNvPr>
              <p:cNvSpPr txBox="1"/>
              <p:nvPr/>
            </p:nvSpPr>
            <p:spPr>
              <a:xfrm>
                <a:off x="11694960" y="4874220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</a:t>
                </a:r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B4C7AF5B-7FA1-461A-968D-99E78FB826C5}"/>
                  </a:ext>
                </a:extLst>
              </p:cNvPr>
              <p:cNvSpPr txBox="1"/>
              <p:nvPr/>
            </p:nvSpPr>
            <p:spPr>
              <a:xfrm>
                <a:off x="11694960" y="426580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0.5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BBC18A4-8A74-463B-9A42-2EDDE2A6D9BC}"/>
                  </a:ext>
                </a:extLst>
              </p:cNvPr>
              <p:cNvSpPr txBox="1"/>
              <p:nvPr/>
            </p:nvSpPr>
            <p:spPr>
              <a:xfrm>
                <a:off x="11694960" y="3680169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126A1030-EDF5-4DFF-9BF8-638B01D9C0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𝐼𝑅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𝑎𝑚𝑢</m:t>
                              </m:r>
                            </m:e>
                          </m:ra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126A1030-EDF5-4DFF-9BF8-638B01D9C0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604604" y="4774402"/>
                    <a:ext cx="1876860" cy="415435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r="-1029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228F8DB-0052-484F-A0E1-19FA99B75583}"/>
              </a:ext>
            </a:extLst>
          </p:cNvPr>
          <p:cNvGrpSpPr/>
          <p:nvPr/>
        </p:nvGrpSpPr>
        <p:grpSpPr>
          <a:xfrm>
            <a:off x="6305228" y="7571494"/>
            <a:ext cx="988038" cy="2814529"/>
            <a:chOff x="6305228" y="7571494"/>
            <a:chExt cx="988038" cy="281452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4C163190-EB44-4603-B064-33313DC8E598}"/>
                </a:ext>
              </a:extLst>
            </p:cNvPr>
            <p:cNvSpPr/>
            <p:nvPr/>
          </p:nvSpPr>
          <p:spPr>
            <a:xfrm>
              <a:off x="6415443" y="7571494"/>
              <a:ext cx="789217" cy="28145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D3318F35-3874-4125-B177-1838BDDD65D6}"/>
                </a:ext>
              </a:extLst>
            </p:cNvPr>
            <p:cNvGrpSpPr/>
            <p:nvPr/>
          </p:nvGrpSpPr>
          <p:grpSpPr>
            <a:xfrm>
              <a:off x="6305228" y="7597050"/>
              <a:ext cx="988038" cy="2784486"/>
              <a:chOff x="11586576" y="3680169"/>
              <a:chExt cx="988038" cy="2784486"/>
            </a:xfrm>
          </p:grpSpPr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D408C33-AEA8-4743-8CEB-2C0CC350382B}"/>
                  </a:ext>
                </a:extLst>
              </p:cNvPr>
              <p:cNvSpPr txBox="1"/>
              <p:nvPr/>
            </p:nvSpPr>
            <p:spPr>
              <a:xfrm>
                <a:off x="11619735" y="6064545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/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F16AAE07-BA07-4519-ABE6-5AAA7DB9A085}"/>
                  </a:ext>
                </a:extLst>
              </p:cNvPr>
              <p:cNvSpPr txBox="1"/>
              <p:nvPr/>
            </p:nvSpPr>
            <p:spPr>
              <a:xfrm>
                <a:off x="11958726" y="5754917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-1.0</a:t>
                </a: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F63C81AB-83E1-4EE7-86F0-D6624C1275FA}"/>
                  </a:ext>
                </a:extLst>
              </p:cNvPr>
              <p:cNvSpPr txBox="1"/>
              <p:nvPr/>
            </p:nvSpPr>
            <p:spPr>
              <a:xfrm>
                <a:off x="12044786" y="4852157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</a:t>
                </a:r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BC86F83E-9719-4CAD-952C-BA04978B8EE9}"/>
                  </a:ext>
                </a:extLst>
              </p:cNvPr>
              <p:cNvSpPr txBox="1"/>
              <p:nvPr/>
            </p:nvSpPr>
            <p:spPr>
              <a:xfrm>
                <a:off x="12066141" y="3953085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1.0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56257CF2-A329-42FA-B82F-2F7D76C41AD8}"/>
                  </a:ext>
                </a:extLst>
              </p:cNvPr>
              <p:cNvSpPr txBox="1"/>
              <p:nvPr/>
            </p:nvSpPr>
            <p:spPr>
              <a:xfrm>
                <a:off x="11694960" y="3680169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8F33C9DC-D930-4CA1-ADFF-369B75D3FB1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910237" y="4697952"/>
                    <a:ext cx="1768113" cy="415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𝑎𝑚𝑢</m:t>
                              </m:r>
                            </m:e>
                          </m:ra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8F33C9DC-D930-4CA1-ADFF-369B75D3FB1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910237" y="4697952"/>
                    <a:ext cx="1768113" cy="415435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r="-88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12796DF-520D-4A23-8952-50113871068B}"/>
              </a:ext>
            </a:extLst>
          </p:cNvPr>
          <p:cNvGrpSpPr/>
          <p:nvPr/>
        </p:nvGrpSpPr>
        <p:grpSpPr>
          <a:xfrm>
            <a:off x="6315208" y="11115312"/>
            <a:ext cx="988038" cy="3153731"/>
            <a:chOff x="6305228" y="7438045"/>
            <a:chExt cx="988038" cy="3153731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36872B01-202D-4B28-9961-78DCCA4325B8}"/>
                </a:ext>
              </a:extLst>
            </p:cNvPr>
            <p:cNvSpPr/>
            <p:nvPr/>
          </p:nvSpPr>
          <p:spPr>
            <a:xfrm>
              <a:off x="6415443" y="7438045"/>
              <a:ext cx="789217" cy="31537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733AABF-B5B6-4869-8F66-E43FFE00CDCF}"/>
                </a:ext>
              </a:extLst>
            </p:cNvPr>
            <p:cNvGrpSpPr/>
            <p:nvPr/>
          </p:nvGrpSpPr>
          <p:grpSpPr>
            <a:xfrm>
              <a:off x="6305228" y="7597050"/>
              <a:ext cx="988038" cy="2784486"/>
              <a:chOff x="11586576" y="3680169"/>
              <a:chExt cx="988038" cy="2784486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6ED991DA-073F-4B38-9952-35BB4DEBDD12}"/>
                  </a:ext>
                </a:extLst>
              </p:cNvPr>
              <p:cNvSpPr txBox="1"/>
              <p:nvPr/>
            </p:nvSpPr>
            <p:spPr>
              <a:xfrm>
                <a:off x="11619735" y="6064545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E23ADC47-3518-4A0F-A927-8663A571DC3E}"/>
                  </a:ext>
                </a:extLst>
              </p:cNvPr>
              <p:cNvSpPr txBox="1"/>
              <p:nvPr/>
            </p:nvSpPr>
            <p:spPr>
              <a:xfrm>
                <a:off x="11958726" y="5754917"/>
                <a:ext cx="587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-1.0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7103659-7EAE-42BA-8BD8-403570C6D976}"/>
                  </a:ext>
                </a:extLst>
              </p:cNvPr>
              <p:cNvSpPr txBox="1"/>
              <p:nvPr/>
            </p:nvSpPr>
            <p:spPr>
              <a:xfrm>
                <a:off x="12044786" y="4852157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0.0</a:t>
                </a: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C1BA099C-3B1D-4044-BC6B-5D0EFA2CD067}"/>
                  </a:ext>
                </a:extLst>
              </p:cNvPr>
              <p:cNvSpPr txBox="1"/>
              <p:nvPr/>
            </p:nvSpPr>
            <p:spPr>
              <a:xfrm>
                <a:off x="12066141" y="3953085"/>
                <a:ext cx="50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1.0</a:t>
                </a: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95804AB-FDEA-471A-B970-1D5C1F1D3CDB}"/>
                  </a:ext>
                </a:extLst>
              </p:cNvPr>
              <p:cNvSpPr txBox="1"/>
              <p:nvPr/>
            </p:nvSpPr>
            <p:spPr>
              <a:xfrm>
                <a:off x="11694960" y="3680169"/>
                <a:ext cx="1847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3AFF46E0-30CE-4CFE-A9A2-199BFF919E1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0910237" y="4697952"/>
                    <a:ext cx="1768113" cy="415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Å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𝑎𝑚𝑢</m:t>
                              </m:r>
                            </m:e>
                          </m:rad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3AFF46E0-30CE-4CFE-A9A2-199BFF919E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0910237" y="4697952"/>
                    <a:ext cx="1768113" cy="415435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r="-73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80BBCF66-AD55-4679-9044-E7F47FB4BAF3}"/>
              </a:ext>
            </a:extLst>
          </p:cNvPr>
          <p:cNvSpPr/>
          <p:nvPr/>
        </p:nvSpPr>
        <p:spPr>
          <a:xfrm>
            <a:off x="1313988" y="7351911"/>
            <a:ext cx="789217" cy="3243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4EFF08-ECF7-473E-B6EA-DA4714C5D6F5}"/>
              </a:ext>
            </a:extLst>
          </p:cNvPr>
          <p:cNvGrpSpPr/>
          <p:nvPr/>
        </p:nvGrpSpPr>
        <p:grpSpPr>
          <a:xfrm>
            <a:off x="1180449" y="7320343"/>
            <a:ext cx="1132299" cy="3198455"/>
            <a:chOff x="11360939" y="3560551"/>
            <a:chExt cx="914908" cy="3198455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A9A45D7-32D4-44F8-8F1E-0115B2591A66}"/>
                </a:ext>
              </a:extLst>
            </p:cNvPr>
            <p:cNvSpPr txBox="1"/>
            <p:nvPr/>
          </p:nvSpPr>
          <p:spPr>
            <a:xfrm>
              <a:off x="11688827" y="6358896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-1.0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88C71E08-43D2-4A5A-BFA2-86B7F0A1C2D5}"/>
                </a:ext>
              </a:extLst>
            </p:cNvPr>
            <p:cNvSpPr txBox="1"/>
            <p:nvPr/>
          </p:nvSpPr>
          <p:spPr>
            <a:xfrm>
              <a:off x="11685281" y="5664774"/>
              <a:ext cx="587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-0.5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423E7E2-AB36-499C-980A-000045F02BCA}"/>
                </a:ext>
              </a:extLst>
            </p:cNvPr>
            <p:cNvSpPr txBox="1"/>
            <p:nvPr/>
          </p:nvSpPr>
          <p:spPr>
            <a:xfrm>
              <a:off x="11739582" y="4963760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43AB2D9-6EB7-4A98-9322-953BCE1AD609}"/>
                </a:ext>
              </a:extLst>
            </p:cNvPr>
            <p:cNvSpPr txBox="1"/>
            <p:nvPr/>
          </p:nvSpPr>
          <p:spPr>
            <a:xfrm>
              <a:off x="11732903" y="4276453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125199EE-C36C-4DA4-8065-D03B57518A56}"/>
                </a:ext>
              </a:extLst>
            </p:cNvPr>
            <p:cNvSpPr txBox="1"/>
            <p:nvPr/>
          </p:nvSpPr>
          <p:spPr>
            <a:xfrm>
              <a:off x="11741184" y="3560551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1.0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F337572C-EADA-485B-96EA-D534D94F27AD}"/>
                    </a:ext>
                  </a:extLst>
                </p:cNvPr>
                <p:cNvSpPr txBox="1"/>
                <p:nvPr/>
              </p:nvSpPr>
              <p:spPr>
                <a:xfrm rot="16200000">
                  <a:off x="10630227" y="4863394"/>
                  <a:ext cx="1876860" cy="415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1" name="TextBox 200">
                  <a:extLst>
                    <a:ext uri="{FF2B5EF4-FFF2-40B4-BE49-F238E27FC236}">
                      <a16:creationId xmlns:a16="http://schemas.microsoft.com/office/drawing/2014/main" id="{F337572C-EADA-485B-96EA-D534D94F2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630227" y="4863394"/>
                  <a:ext cx="1876860" cy="415435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7A8DBC63-47EF-47E8-BF08-0FF8C84406CF}"/>
              </a:ext>
            </a:extLst>
          </p:cNvPr>
          <p:cNvSpPr/>
          <p:nvPr/>
        </p:nvSpPr>
        <p:spPr>
          <a:xfrm>
            <a:off x="1313988" y="11058798"/>
            <a:ext cx="789217" cy="32430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424CCAD-0F9C-4B3E-9DCD-68299FDA6A19}"/>
              </a:ext>
            </a:extLst>
          </p:cNvPr>
          <p:cNvGrpSpPr/>
          <p:nvPr/>
        </p:nvGrpSpPr>
        <p:grpSpPr>
          <a:xfrm>
            <a:off x="1180443" y="11704699"/>
            <a:ext cx="1087286" cy="1927240"/>
            <a:chOff x="11360933" y="4238020"/>
            <a:chExt cx="878537" cy="192724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9709FF9-B60A-4324-BA85-CE7829443854}"/>
                </a:ext>
              </a:extLst>
            </p:cNvPr>
            <p:cNvSpPr txBox="1"/>
            <p:nvPr/>
          </p:nvSpPr>
          <p:spPr>
            <a:xfrm>
              <a:off x="11626169" y="5765150"/>
              <a:ext cx="5792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-0.75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547F771-F06C-4C5F-A498-979548C5242B}"/>
                </a:ext>
              </a:extLst>
            </p:cNvPr>
            <p:cNvSpPr txBox="1"/>
            <p:nvPr/>
          </p:nvSpPr>
          <p:spPr>
            <a:xfrm>
              <a:off x="11730997" y="5001585"/>
              <a:ext cx="508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0.0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102E13ED-934E-4A2E-840C-8FDB415E1030}"/>
                </a:ext>
              </a:extLst>
            </p:cNvPr>
            <p:cNvSpPr txBox="1"/>
            <p:nvPr/>
          </p:nvSpPr>
          <p:spPr>
            <a:xfrm>
              <a:off x="11672108" y="4238020"/>
              <a:ext cx="515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0.75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6A6A5CB2-9579-4DFC-983F-F33E27AD6248}"/>
                    </a:ext>
                  </a:extLst>
                </p:cNvPr>
                <p:cNvSpPr txBox="1"/>
                <p:nvPr/>
              </p:nvSpPr>
              <p:spPr>
                <a:xfrm rot="16200000">
                  <a:off x="10630221" y="4993922"/>
                  <a:ext cx="1876860" cy="415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𝐼𝑅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6A6A5CB2-9579-4DFC-983F-F33E27AD62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630221" y="4993922"/>
                  <a:ext cx="1876860" cy="415435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3" name="Группа 1">
            <a:extLst>
              <a:ext uri="{FF2B5EF4-FFF2-40B4-BE49-F238E27FC236}">
                <a16:creationId xmlns:a16="http://schemas.microsoft.com/office/drawing/2014/main" id="{DC8FEBFF-EED3-412B-BF4A-1AA38A39FD4E}"/>
              </a:ext>
            </a:extLst>
          </p:cNvPr>
          <p:cNvGrpSpPr/>
          <p:nvPr/>
        </p:nvGrpSpPr>
        <p:grpSpPr>
          <a:xfrm>
            <a:off x="2145394" y="7163818"/>
            <a:ext cx="6504818" cy="293053"/>
            <a:chOff x="-4451794" y="3714008"/>
            <a:chExt cx="2173311" cy="2930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D4029B66-FAD1-4BD5-A869-085DC91A7A9B}"/>
                    </a:ext>
                  </a:extLst>
                </p:cNvPr>
                <p:cNvSpPr txBox="1"/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=2.8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02" name="TextBox 201">
                  <a:extLst>
                    <a:ext uri="{FF2B5EF4-FFF2-40B4-BE49-F238E27FC236}">
                      <a16:creationId xmlns:a16="http://schemas.microsoft.com/office/drawing/2014/main" id="{D4029B66-FAD1-4BD5-A869-085DC91A7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blipFill>
                  <a:blip r:embed="rId39"/>
                  <a:stretch>
                    <a:fillRect l="-1394" t="-104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C5125293-0BBE-4DD9-83DA-E12540B75941}"/>
                    </a:ext>
                  </a:extLst>
                </p:cNvPr>
                <p:cNvSpPr txBox="1"/>
                <p:nvPr/>
              </p:nvSpPr>
              <p:spPr>
                <a:xfrm>
                  <a:off x="-4318456" y="3730062"/>
                  <a:ext cx="20399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=0.04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03" name="TextBox 202">
                  <a:extLst>
                    <a:ext uri="{FF2B5EF4-FFF2-40B4-BE49-F238E27FC236}">
                      <a16:creationId xmlns:a16="http://schemas.microsoft.com/office/drawing/2014/main" id="{C5125293-0BBE-4DD9-83DA-E12540B75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8456" y="3730062"/>
                  <a:ext cx="2039973" cy="276999"/>
                </a:xfrm>
                <a:prstGeom prst="rect">
                  <a:avLst/>
                </a:prstGeom>
                <a:blipFill>
                  <a:blip r:embed="rId40"/>
                  <a:stretch>
                    <a:fillRect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" name="Группа 1">
            <a:extLst>
              <a:ext uri="{FF2B5EF4-FFF2-40B4-BE49-F238E27FC236}">
                <a16:creationId xmlns:a16="http://schemas.microsoft.com/office/drawing/2014/main" id="{42DB7726-AC27-44F8-8E03-1F1188215B12}"/>
              </a:ext>
            </a:extLst>
          </p:cNvPr>
          <p:cNvGrpSpPr/>
          <p:nvPr/>
        </p:nvGrpSpPr>
        <p:grpSpPr>
          <a:xfrm>
            <a:off x="2173969" y="10922084"/>
            <a:ext cx="6520729" cy="294894"/>
            <a:chOff x="-4451794" y="3709899"/>
            <a:chExt cx="2178627" cy="294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532B2609-49AF-4A8A-9C1F-660A71FD2A39}"/>
                    </a:ext>
                  </a:extLst>
                </p:cNvPr>
                <p:cNvSpPr txBox="1"/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=2.9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Å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𝑎𝑚𝑢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05" name="TextBox 204">
                  <a:extLst>
                    <a:ext uri="{FF2B5EF4-FFF2-40B4-BE49-F238E27FC236}">
                      <a16:creationId xmlns:a16="http://schemas.microsoft.com/office/drawing/2014/main" id="{532B2609-49AF-4A8A-9C1F-660A71FD2A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451794" y="3714008"/>
                  <a:ext cx="1021771" cy="290785"/>
                </a:xfrm>
                <a:prstGeom prst="rect">
                  <a:avLst/>
                </a:prstGeom>
                <a:blipFill>
                  <a:blip r:embed="rId41"/>
                  <a:stretch>
                    <a:fillRect l="-1397" t="-10417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8D9F3A6-0A99-408D-BA7C-705B91B3B5B3}"/>
                    </a:ext>
                  </a:extLst>
                </p:cNvPr>
                <p:cNvSpPr txBox="1"/>
                <p:nvPr/>
              </p:nvSpPr>
              <p:spPr>
                <a:xfrm>
                  <a:off x="-4313140" y="3709899"/>
                  <a:ext cx="203997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=0.04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8D9F3A6-0A99-408D-BA7C-705B91B3B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13140" y="3709899"/>
                  <a:ext cx="2039973" cy="276999"/>
                </a:xfrm>
                <a:prstGeom prst="rect">
                  <a:avLst/>
                </a:prstGeom>
                <a:blipFill>
                  <a:blip r:embed="rId42"/>
                  <a:stretch>
                    <a:fillRect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0430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D05DB7-36C1-4977-8372-33918D16D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309162"/>
            <a:ext cx="9338054" cy="68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2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9785AD-87A8-485C-8ECE-5D1660DB2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95" y="6517283"/>
            <a:ext cx="4583128" cy="3437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6519C3-17B5-42D3-923F-2FE81D261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39" y="6512270"/>
            <a:ext cx="4583128" cy="3437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D69BF-74FA-40BE-9A1F-266F3C188A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051" y="6519466"/>
            <a:ext cx="4583128" cy="3437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14FAFA-C34B-4575-B010-BDA522AF510E}"/>
              </a:ext>
            </a:extLst>
          </p:cNvPr>
          <p:cNvSpPr txBox="1"/>
          <p:nvPr/>
        </p:nvSpPr>
        <p:spPr>
          <a:xfrm>
            <a:off x="1151411" y="6287059"/>
            <a:ext cx="562975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(A)</a:t>
            </a:r>
            <a:endParaRPr lang="ru-RU" sz="2392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848C-ECC0-487F-98F5-02BCAED55CE6}"/>
              </a:ext>
            </a:extLst>
          </p:cNvPr>
          <p:cNvSpPr txBox="1"/>
          <p:nvPr/>
        </p:nvSpPr>
        <p:spPr>
          <a:xfrm>
            <a:off x="5872667" y="6271289"/>
            <a:ext cx="822347" cy="460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2" b="1" dirty="0"/>
              <a:t>(B)</a:t>
            </a:r>
            <a:endParaRPr lang="ru-RU" sz="2392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AED62D-3E3C-4DE4-918B-36580D16B078}"/>
              </a:ext>
            </a:extLst>
          </p:cNvPr>
          <p:cNvSpPr txBox="1"/>
          <p:nvPr/>
        </p:nvSpPr>
        <p:spPr>
          <a:xfrm>
            <a:off x="10593923" y="6287059"/>
            <a:ext cx="538930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(C)</a:t>
            </a:r>
            <a:endParaRPr lang="ru-RU" sz="2392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A4D81-EEB4-429D-80D4-BB7E4709ED67}"/>
                  </a:ext>
                </a:extLst>
              </p:cNvPr>
              <p:cNvSpPr txBox="1"/>
              <p:nvPr/>
            </p:nvSpPr>
            <p:spPr>
              <a:xfrm>
                <a:off x="1747997" y="6309948"/>
                <a:ext cx="162198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9A4D81-EEB4-429D-80D4-BB7E4709E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997" y="6309948"/>
                <a:ext cx="1621982" cy="677108"/>
              </a:xfrm>
              <a:prstGeom prst="rect">
                <a:avLst/>
              </a:prstGeom>
              <a:blipFill>
                <a:blip r:embed="rId5"/>
                <a:stretch>
                  <a:fillRect l="-1128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40833D-326F-495D-A713-6780B0FC276F}"/>
                  </a:ext>
                </a:extLst>
              </p:cNvPr>
              <p:cNvSpPr txBox="1"/>
              <p:nvPr/>
            </p:nvSpPr>
            <p:spPr>
              <a:xfrm>
                <a:off x="6463507" y="6309948"/>
                <a:ext cx="16107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350 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D40833D-326F-495D-A713-6780B0FC2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507" y="6309948"/>
                <a:ext cx="1610762" cy="677108"/>
              </a:xfrm>
              <a:prstGeom prst="rect">
                <a:avLst/>
              </a:prstGeom>
              <a:blipFill>
                <a:blip r:embed="rId6"/>
                <a:stretch>
                  <a:fillRect l="-1132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4CBD1F-D8FD-4771-8DA4-31B4E63BB00D}"/>
                  </a:ext>
                </a:extLst>
              </p:cNvPr>
              <p:cNvSpPr txBox="1"/>
              <p:nvPr/>
            </p:nvSpPr>
            <p:spPr>
              <a:xfrm>
                <a:off x="11184763" y="6309948"/>
                <a:ext cx="161076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450 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400" dirty="0"/>
              </a:p>
              <a:p>
                <a:endParaRPr lang="ru-RU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4CBD1F-D8FD-4771-8DA4-31B4E63BB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763" y="6309948"/>
                <a:ext cx="1610762" cy="677108"/>
              </a:xfrm>
              <a:prstGeom prst="rect">
                <a:avLst/>
              </a:prstGeom>
              <a:blipFill>
                <a:blip r:embed="rId7"/>
                <a:stretch>
                  <a:fillRect l="-1515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0C9AE43-520F-4B17-83A2-BD022F361282}"/>
              </a:ext>
            </a:extLst>
          </p:cNvPr>
          <p:cNvGrpSpPr/>
          <p:nvPr/>
        </p:nvGrpSpPr>
        <p:grpSpPr>
          <a:xfrm>
            <a:off x="1638186" y="9594591"/>
            <a:ext cx="4158281" cy="932624"/>
            <a:chOff x="1638186" y="9594591"/>
            <a:chExt cx="4158281" cy="9326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EF7451C-6C23-4B9C-A5EC-A916B7653DCE}"/>
                </a:ext>
              </a:extLst>
            </p:cNvPr>
            <p:cNvSpPr/>
            <p:nvPr/>
          </p:nvSpPr>
          <p:spPr>
            <a:xfrm>
              <a:off x="1638186" y="9629749"/>
              <a:ext cx="4158281" cy="897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4D45A73-5A09-4628-BC92-5114976D9455}"/>
                    </a:ext>
                  </a:extLst>
                </p:cNvPr>
                <p:cNvSpPr txBox="1"/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4D45A73-5A09-4628-BC92-5114976D9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4A9EE0-EE2E-464D-8704-B01EA64D71FA}"/>
                    </a:ext>
                  </a:extLst>
                </p:cNvPr>
                <p:cNvSpPr txBox="1"/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84A9EE0-EE2E-464D-8704-B01EA64D71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707" t="-1667" r="-243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F0E465F-1786-42B8-B210-9B0EF46BDD63}"/>
              </a:ext>
            </a:extLst>
          </p:cNvPr>
          <p:cNvSpPr/>
          <p:nvPr/>
        </p:nvSpPr>
        <p:spPr>
          <a:xfrm>
            <a:off x="5872667" y="10371461"/>
            <a:ext cx="4158281" cy="8974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F12F45-256B-4E61-8C3C-C6FA4F1742A1}"/>
              </a:ext>
            </a:extLst>
          </p:cNvPr>
          <p:cNvGrpSpPr/>
          <p:nvPr/>
        </p:nvGrpSpPr>
        <p:grpSpPr>
          <a:xfrm>
            <a:off x="6371053" y="9594591"/>
            <a:ext cx="4158281" cy="932624"/>
            <a:chOff x="1638186" y="9594591"/>
            <a:chExt cx="4158281" cy="9326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D294B0-4749-46A1-9CF5-BF0DDA906C8B}"/>
                </a:ext>
              </a:extLst>
            </p:cNvPr>
            <p:cNvSpPr/>
            <p:nvPr/>
          </p:nvSpPr>
          <p:spPr>
            <a:xfrm>
              <a:off x="1638186" y="9629749"/>
              <a:ext cx="4158281" cy="897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46215D-CC5A-40C5-86C5-35923DE3FBDD}"/>
                    </a:ext>
                  </a:extLst>
                </p:cNvPr>
                <p:cNvSpPr txBox="1"/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346215D-CC5A-40C5-86C5-35923DE3FB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0B634C-5474-4006-851D-5F8965E5CEE3}"/>
                    </a:ext>
                  </a:extLst>
                </p:cNvPr>
                <p:cNvSpPr txBox="1"/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60B634C-5474-4006-851D-5F8965E5CE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6667" t="-1667" r="-1818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115048-B20E-4C06-8D32-C05866AC7CF4}"/>
              </a:ext>
            </a:extLst>
          </p:cNvPr>
          <p:cNvGrpSpPr/>
          <p:nvPr/>
        </p:nvGrpSpPr>
        <p:grpSpPr>
          <a:xfrm>
            <a:off x="11098061" y="9595881"/>
            <a:ext cx="4158281" cy="932624"/>
            <a:chOff x="1638186" y="9594591"/>
            <a:chExt cx="4158281" cy="9326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49F23C-EA06-439E-9D56-74C4E360FACB}"/>
                </a:ext>
              </a:extLst>
            </p:cNvPr>
            <p:cNvSpPr/>
            <p:nvPr/>
          </p:nvSpPr>
          <p:spPr>
            <a:xfrm>
              <a:off x="1638186" y="9629749"/>
              <a:ext cx="4158281" cy="8974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9AA74DB-6180-479A-B393-2F68C33E9955}"/>
                    </a:ext>
                  </a:extLst>
                </p:cNvPr>
                <p:cNvSpPr txBox="1"/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9AA74DB-6180-479A-B393-2F68C33E99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186" y="9594591"/>
                  <a:ext cx="4145622" cy="43088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5E1B879-8F5D-4039-BA34-DCCA925F968A}"/>
                    </a:ext>
                  </a:extLst>
                </p:cNvPr>
                <p:cNvSpPr txBox="1"/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5E1B879-8F5D-4039-BA34-DCCA925F96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0467" y="10056256"/>
                  <a:ext cx="1001621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7317" r="-2439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EA1A13A-6B90-4677-B029-47242BA737A9}"/>
              </a:ext>
            </a:extLst>
          </p:cNvPr>
          <p:cNvSpPr/>
          <p:nvPr/>
        </p:nvSpPr>
        <p:spPr>
          <a:xfrm>
            <a:off x="1208304" y="6677385"/>
            <a:ext cx="592611" cy="31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CF0AA-E66E-4E62-826B-5C8BC8D4D626}"/>
              </a:ext>
            </a:extLst>
          </p:cNvPr>
          <p:cNvSpPr txBox="1"/>
          <p:nvPr/>
        </p:nvSpPr>
        <p:spPr>
          <a:xfrm>
            <a:off x="1329446" y="8746872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4E87E-1503-40DE-A06B-EFAE9F74D104}"/>
              </a:ext>
            </a:extLst>
          </p:cNvPr>
          <p:cNvSpPr txBox="1"/>
          <p:nvPr/>
        </p:nvSpPr>
        <p:spPr>
          <a:xfrm>
            <a:off x="1327233" y="7730869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F280E0-05FB-46FF-8936-B62E9611827D}"/>
              </a:ext>
            </a:extLst>
          </p:cNvPr>
          <p:cNvSpPr txBox="1"/>
          <p:nvPr/>
        </p:nvSpPr>
        <p:spPr>
          <a:xfrm>
            <a:off x="1324683" y="6723331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441749-5342-4D80-886B-996CA9CD0F87}"/>
                  </a:ext>
                </a:extLst>
              </p:cNvPr>
              <p:cNvSpPr txBox="1"/>
              <p:nvPr/>
            </p:nvSpPr>
            <p:spPr>
              <a:xfrm rot="16200000">
                <a:off x="-302199" y="8089548"/>
                <a:ext cx="2698816" cy="323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Å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𝑎𝑚𝑢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441749-5342-4D80-886B-996CA9CD0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302199" y="8089548"/>
                <a:ext cx="2698816" cy="323102"/>
              </a:xfrm>
              <a:prstGeom prst="rect">
                <a:avLst/>
              </a:prstGeom>
              <a:blipFill>
                <a:blip r:embed="rId14"/>
                <a:stretch>
                  <a:fillRect l="-7547" t="-451" r="-33962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F5F66FF-CC26-4B85-81DA-0496DFC785EA}"/>
              </a:ext>
            </a:extLst>
          </p:cNvPr>
          <p:cNvSpPr/>
          <p:nvPr/>
        </p:nvSpPr>
        <p:spPr>
          <a:xfrm>
            <a:off x="5924796" y="6677385"/>
            <a:ext cx="592611" cy="31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91F660-29E4-4A51-820C-185060D92E46}"/>
              </a:ext>
            </a:extLst>
          </p:cNvPr>
          <p:cNvSpPr txBox="1"/>
          <p:nvPr/>
        </p:nvSpPr>
        <p:spPr>
          <a:xfrm>
            <a:off x="6045938" y="8746872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3E6F3F-9ADA-44DB-9CF5-7F12C120EDC6}"/>
              </a:ext>
            </a:extLst>
          </p:cNvPr>
          <p:cNvSpPr txBox="1"/>
          <p:nvPr/>
        </p:nvSpPr>
        <p:spPr>
          <a:xfrm>
            <a:off x="6043725" y="7730869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51642D-F872-4476-BCD5-9BDA7907C657}"/>
              </a:ext>
            </a:extLst>
          </p:cNvPr>
          <p:cNvSpPr txBox="1"/>
          <p:nvPr/>
        </p:nvSpPr>
        <p:spPr>
          <a:xfrm>
            <a:off x="6041175" y="6723331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39643E-FAED-40F0-8268-E9415B754381}"/>
                  </a:ext>
                </a:extLst>
              </p:cNvPr>
              <p:cNvSpPr txBox="1"/>
              <p:nvPr/>
            </p:nvSpPr>
            <p:spPr>
              <a:xfrm rot="16200000">
                <a:off x="4414293" y="8089548"/>
                <a:ext cx="2698816" cy="323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Å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𝑎𝑚𝑢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839643E-FAED-40F0-8268-E9415B754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14293" y="8089548"/>
                <a:ext cx="2698816" cy="323102"/>
              </a:xfrm>
              <a:prstGeom prst="rect">
                <a:avLst/>
              </a:prstGeom>
              <a:blipFill>
                <a:blip r:embed="rId15"/>
                <a:stretch>
                  <a:fillRect l="-9434" t="-451" r="-32075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06F821DF-0572-4098-A576-99356568E8E7}"/>
              </a:ext>
            </a:extLst>
          </p:cNvPr>
          <p:cNvSpPr/>
          <p:nvPr/>
        </p:nvSpPr>
        <p:spPr>
          <a:xfrm>
            <a:off x="10690429" y="6671469"/>
            <a:ext cx="592611" cy="314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B26734-63B4-4FF3-8A68-A1E232763A5D}"/>
              </a:ext>
            </a:extLst>
          </p:cNvPr>
          <p:cNvSpPr txBox="1"/>
          <p:nvPr/>
        </p:nvSpPr>
        <p:spPr>
          <a:xfrm>
            <a:off x="10811571" y="8740956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892BF9-416C-4C66-B0CC-A7A8223E40EA}"/>
              </a:ext>
            </a:extLst>
          </p:cNvPr>
          <p:cNvSpPr txBox="1"/>
          <p:nvPr/>
        </p:nvSpPr>
        <p:spPr>
          <a:xfrm>
            <a:off x="10809358" y="7724953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8B45EB-3877-4228-8A1E-CDAF5D483DA9}"/>
              </a:ext>
            </a:extLst>
          </p:cNvPr>
          <p:cNvSpPr txBox="1"/>
          <p:nvPr/>
        </p:nvSpPr>
        <p:spPr>
          <a:xfrm>
            <a:off x="10806808" y="6717415"/>
            <a:ext cx="540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D7CB69-6210-4A99-9938-DBD090224B32}"/>
                  </a:ext>
                </a:extLst>
              </p:cNvPr>
              <p:cNvSpPr txBox="1"/>
              <p:nvPr/>
            </p:nvSpPr>
            <p:spPr>
              <a:xfrm rot="16200000">
                <a:off x="9179926" y="8083632"/>
                <a:ext cx="2698816" cy="323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Å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𝑎𝑚𝑢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FD7CB69-6210-4A99-9938-DBD090224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9179926" y="8083632"/>
                <a:ext cx="2698816" cy="323102"/>
              </a:xfrm>
              <a:prstGeom prst="rect">
                <a:avLst/>
              </a:prstGeom>
              <a:blipFill>
                <a:blip r:embed="rId16"/>
                <a:stretch>
                  <a:fillRect l="-9434" t="-451" r="-32075" b="-1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Oval 81">
            <a:extLst>
              <a:ext uri="{FF2B5EF4-FFF2-40B4-BE49-F238E27FC236}">
                <a16:creationId xmlns:a16="http://schemas.microsoft.com/office/drawing/2014/main" id="{65F2B384-DECA-4347-A9DB-28B260DFD6DD}"/>
              </a:ext>
            </a:extLst>
          </p:cNvPr>
          <p:cNvSpPr/>
          <p:nvPr/>
        </p:nvSpPr>
        <p:spPr>
          <a:xfrm>
            <a:off x="5197435" y="77827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0553FF8-3949-40BB-8236-4BA0CB871D15}"/>
              </a:ext>
            </a:extLst>
          </p:cNvPr>
          <p:cNvSpPr/>
          <p:nvPr/>
        </p:nvSpPr>
        <p:spPr>
          <a:xfrm>
            <a:off x="5201172" y="805009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2D006353-3CF4-4FFD-BB25-A7846AA04CDF}"/>
              </a:ext>
            </a:extLst>
          </p:cNvPr>
          <p:cNvSpPr/>
          <p:nvPr/>
        </p:nvSpPr>
        <p:spPr>
          <a:xfrm>
            <a:off x="5201172" y="83131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6220305-99A3-4821-AEAF-D476D1CBE010}"/>
              </a:ext>
            </a:extLst>
          </p:cNvPr>
          <p:cNvSpPr/>
          <p:nvPr/>
        </p:nvSpPr>
        <p:spPr>
          <a:xfrm>
            <a:off x="5201172" y="85852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13B86CCD-6866-4AAE-9A89-956F30A3CDEE}"/>
              </a:ext>
            </a:extLst>
          </p:cNvPr>
          <p:cNvSpPr/>
          <p:nvPr/>
        </p:nvSpPr>
        <p:spPr>
          <a:xfrm>
            <a:off x="5201172" y="885257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A2247BC-1755-4DBD-8996-E517FE61D6EA}"/>
              </a:ext>
            </a:extLst>
          </p:cNvPr>
          <p:cNvSpPr/>
          <p:nvPr/>
        </p:nvSpPr>
        <p:spPr>
          <a:xfrm>
            <a:off x="5201172" y="91156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56400E1-400B-4581-A8B2-8392979E0727}"/>
              </a:ext>
            </a:extLst>
          </p:cNvPr>
          <p:cNvSpPr/>
          <p:nvPr/>
        </p:nvSpPr>
        <p:spPr>
          <a:xfrm>
            <a:off x="5201172" y="938301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5D4E748-5688-4F23-88E1-3F0F15E70C43}"/>
              </a:ext>
            </a:extLst>
          </p:cNvPr>
          <p:cNvSpPr/>
          <p:nvPr/>
        </p:nvSpPr>
        <p:spPr>
          <a:xfrm>
            <a:off x="5193792" y="699341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0A8A3E8-F5CB-4B8C-82DB-62E7882AB1E1}"/>
              </a:ext>
            </a:extLst>
          </p:cNvPr>
          <p:cNvSpPr/>
          <p:nvPr/>
        </p:nvSpPr>
        <p:spPr>
          <a:xfrm>
            <a:off x="5193792" y="726078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7860B10-6088-4653-868C-19A933C3D50D}"/>
              </a:ext>
            </a:extLst>
          </p:cNvPr>
          <p:cNvSpPr/>
          <p:nvPr/>
        </p:nvSpPr>
        <p:spPr>
          <a:xfrm>
            <a:off x="5193792" y="752386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5892A33-E9E9-4CAD-8C93-F7E827C1700B}"/>
              </a:ext>
            </a:extLst>
          </p:cNvPr>
          <p:cNvSpPr/>
          <p:nvPr/>
        </p:nvSpPr>
        <p:spPr>
          <a:xfrm>
            <a:off x="4708391" y="778953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69620C2-2366-45D1-8675-858640AFEACF}"/>
              </a:ext>
            </a:extLst>
          </p:cNvPr>
          <p:cNvSpPr/>
          <p:nvPr/>
        </p:nvSpPr>
        <p:spPr>
          <a:xfrm>
            <a:off x="4712128" y="80569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3C9D74D-7616-48ED-9C63-A7249D67ABB7}"/>
              </a:ext>
            </a:extLst>
          </p:cNvPr>
          <p:cNvSpPr/>
          <p:nvPr/>
        </p:nvSpPr>
        <p:spPr>
          <a:xfrm>
            <a:off x="4712128" y="831998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0C63C12-0AB6-4C83-A570-EBFF5A4DDC02}"/>
              </a:ext>
            </a:extLst>
          </p:cNvPr>
          <p:cNvSpPr/>
          <p:nvPr/>
        </p:nvSpPr>
        <p:spPr>
          <a:xfrm>
            <a:off x="4712128" y="85920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927AB89-26F0-4750-8D53-199278F89FA5}"/>
              </a:ext>
            </a:extLst>
          </p:cNvPr>
          <p:cNvSpPr/>
          <p:nvPr/>
        </p:nvSpPr>
        <p:spPr>
          <a:xfrm>
            <a:off x="4712128" y="88594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9D3C87A-8F6C-4B13-A5D4-B14200942748}"/>
              </a:ext>
            </a:extLst>
          </p:cNvPr>
          <p:cNvSpPr/>
          <p:nvPr/>
        </p:nvSpPr>
        <p:spPr>
          <a:xfrm>
            <a:off x="4712128" y="9122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AC20D77-C154-4B1B-BDD1-A07435510375}"/>
              </a:ext>
            </a:extLst>
          </p:cNvPr>
          <p:cNvSpPr/>
          <p:nvPr/>
        </p:nvSpPr>
        <p:spPr>
          <a:xfrm>
            <a:off x="4712128" y="938983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8631432F-189D-4EC5-ADE1-3E45B5A76B17}"/>
              </a:ext>
            </a:extLst>
          </p:cNvPr>
          <p:cNvSpPr/>
          <p:nvPr/>
        </p:nvSpPr>
        <p:spPr>
          <a:xfrm>
            <a:off x="4704748" y="700023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5DB8422-74E1-48C7-ABB4-6664BF5CEE15}"/>
              </a:ext>
            </a:extLst>
          </p:cNvPr>
          <p:cNvSpPr/>
          <p:nvPr/>
        </p:nvSpPr>
        <p:spPr>
          <a:xfrm>
            <a:off x="4704748" y="726761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BEDD7C1-D303-488F-B347-319FD28A8CF1}"/>
              </a:ext>
            </a:extLst>
          </p:cNvPr>
          <p:cNvSpPr/>
          <p:nvPr/>
        </p:nvSpPr>
        <p:spPr>
          <a:xfrm>
            <a:off x="4704748" y="753068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1AF630A-1D6F-4F09-8330-3CED12FCD8D1}"/>
              </a:ext>
            </a:extLst>
          </p:cNvPr>
          <p:cNvSpPr/>
          <p:nvPr/>
        </p:nvSpPr>
        <p:spPr>
          <a:xfrm>
            <a:off x="4206003" y="77827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9021370-F243-4EC2-839A-61795A8CC20B}"/>
              </a:ext>
            </a:extLst>
          </p:cNvPr>
          <p:cNvSpPr/>
          <p:nvPr/>
        </p:nvSpPr>
        <p:spPr>
          <a:xfrm>
            <a:off x="4209740" y="805009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7630271-6347-426D-A407-70362C64D9B7}"/>
              </a:ext>
            </a:extLst>
          </p:cNvPr>
          <p:cNvSpPr/>
          <p:nvPr/>
        </p:nvSpPr>
        <p:spPr>
          <a:xfrm>
            <a:off x="4209740" y="83131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E485FD09-2116-4B45-8548-6BC06DBF5C18}"/>
              </a:ext>
            </a:extLst>
          </p:cNvPr>
          <p:cNvSpPr/>
          <p:nvPr/>
        </p:nvSpPr>
        <p:spPr>
          <a:xfrm>
            <a:off x="4209740" y="85852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A8C4E5C-B356-45A8-9816-4D801387868A}"/>
              </a:ext>
            </a:extLst>
          </p:cNvPr>
          <p:cNvSpPr/>
          <p:nvPr/>
        </p:nvSpPr>
        <p:spPr>
          <a:xfrm>
            <a:off x="4209740" y="885257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34A3D55-6B36-40AA-8180-1133040FA457}"/>
              </a:ext>
            </a:extLst>
          </p:cNvPr>
          <p:cNvSpPr/>
          <p:nvPr/>
        </p:nvSpPr>
        <p:spPr>
          <a:xfrm>
            <a:off x="4209740" y="91156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8A3B8E7-FC3E-47F2-89AA-95AECD190A6B}"/>
              </a:ext>
            </a:extLst>
          </p:cNvPr>
          <p:cNvSpPr/>
          <p:nvPr/>
        </p:nvSpPr>
        <p:spPr>
          <a:xfrm>
            <a:off x="4209740" y="938301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DDFB6B7-F875-460A-8503-E2DA5C91D430}"/>
              </a:ext>
            </a:extLst>
          </p:cNvPr>
          <p:cNvSpPr/>
          <p:nvPr/>
        </p:nvSpPr>
        <p:spPr>
          <a:xfrm>
            <a:off x="4202360" y="699341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71B1521-5D19-4B0A-A09F-134EC79FE5B6}"/>
              </a:ext>
            </a:extLst>
          </p:cNvPr>
          <p:cNvSpPr/>
          <p:nvPr/>
        </p:nvSpPr>
        <p:spPr>
          <a:xfrm>
            <a:off x="4202360" y="726078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9763E70-082D-437B-A5D8-43F0CBD46D8D}"/>
              </a:ext>
            </a:extLst>
          </p:cNvPr>
          <p:cNvSpPr/>
          <p:nvPr/>
        </p:nvSpPr>
        <p:spPr>
          <a:xfrm>
            <a:off x="4202360" y="752386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A028AA5-D56A-4787-A35B-17CB1183FB56}"/>
              </a:ext>
            </a:extLst>
          </p:cNvPr>
          <p:cNvSpPr/>
          <p:nvPr/>
        </p:nvSpPr>
        <p:spPr>
          <a:xfrm>
            <a:off x="3572308" y="77787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A27E814-B9A5-4C76-9DB2-63FD2980AEDA}"/>
              </a:ext>
            </a:extLst>
          </p:cNvPr>
          <p:cNvSpPr/>
          <p:nvPr/>
        </p:nvSpPr>
        <p:spPr>
          <a:xfrm>
            <a:off x="3576045" y="80461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D2AEE41-DFC6-40E8-BFC8-164841CEF4C8}"/>
              </a:ext>
            </a:extLst>
          </p:cNvPr>
          <p:cNvSpPr/>
          <p:nvPr/>
        </p:nvSpPr>
        <p:spPr>
          <a:xfrm>
            <a:off x="3576045" y="83092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3B134AB0-C027-4D84-907F-CB603AE51272}"/>
              </a:ext>
            </a:extLst>
          </p:cNvPr>
          <p:cNvSpPr/>
          <p:nvPr/>
        </p:nvSpPr>
        <p:spPr>
          <a:xfrm>
            <a:off x="3576045" y="85812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C64477D-313A-48AC-BB50-90E94A9DE4F8}"/>
              </a:ext>
            </a:extLst>
          </p:cNvPr>
          <p:cNvSpPr/>
          <p:nvPr/>
        </p:nvSpPr>
        <p:spPr>
          <a:xfrm>
            <a:off x="3576045" y="884864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6C1F849-660D-4482-A684-B524DC0CE621}"/>
              </a:ext>
            </a:extLst>
          </p:cNvPr>
          <p:cNvSpPr/>
          <p:nvPr/>
        </p:nvSpPr>
        <p:spPr>
          <a:xfrm>
            <a:off x="3576045" y="91117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E1A2E643-ADD3-4B62-B1E6-EC3C24242F0B}"/>
              </a:ext>
            </a:extLst>
          </p:cNvPr>
          <p:cNvSpPr/>
          <p:nvPr/>
        </p:nvSpPr>
        <p:spPr>
          <a:xfrm>
            <a:off x="3576045" y="937907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2F5CECD-C8D2-4C07-A963-515173036DD7}"/>
              </a:ext>
            </a:extLst>
          </p:cNvPr>
          <p:cNvSpPr/>
          <p:nvPr/>
        </p:nvSpPr>
        <p:spPr>
          <a:xfrm>
            <a:off x="3568665" y="698947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BA55C55-4D14-4E6E-B732-21BC78CA30DF}"/>
              </a:ext>
            </a:extLst>
          </p:cNvPr>
          <p:cNvSpPr/>
          <p:nvPr/>
        </p:nvSpPr>
        <p:spPr>
          <a:xfrm>
            <a:off x="3568665" y="725685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178DEA-EE78-457C-B16F-AC0915346A1B}"/>
              </a:ext>
            </a:extLst>
          </p:cNvPr>
          <p:cNvSpPr/>
          <p:nvPr/>
        </p:nvSpPr>
        <p:spPr>
          <a:xfrm>
            <a:off x="3568665" y="751992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768B0965-0333-4ACE-B5F2-E304ED6D1FBA}"/>
              </a:ext>
            </a:extLst>
          </p:cNvPr>
          <p:cNvSpPr/>
          <p:nvPr/>
        </p:nvSpPr>
        <p:spPr>
          <a:xfrm>
            <a:off x="3087240" y="778427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A97EBC5-E065-4217-AE55-6B9F31195665}"/>
              </a:ext>
            </a:extLst>
          </p:cNvPr>
          <p:cNvSpPr/>
          <p:nvPr/>
        </p:nvSpPr>
        <p:spPr>
          <a:xfrm>
            <a:off x="3090977" y="805165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931CA1E-9E77-49D7-BD44-ABE63C2244A3}"/>
              </a:ext>
            </a:extLst>
          </p:cNvPr>
          <p:cNvSpPr/>
          <p:nvPr/>
        </p:nvSpPr>
        <p:spPr>
          <a:xfrm>
            <a:off x="3090977" y="831472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5B8F87-1003-44DE-978C-D85C175C4537}"/>
              </a:ext>
            </a:extLst>
          </p:cNvPr>
          <p:cNvSpPr/>
          <p:nvPr/>
        </p:nvSpPr>
        <p:spPr>
          <a:xfrm>
            <a:off x="3090977" y="858676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4207F43-21D7-4966-B95C-8E9467B65D6E}"/>
              </a:ext>
            </a:extLst>
          </p:cNvPr>
          <p:cNvSpPr/>
          <p:nvPr/>
        </p:nvSpPr>
        <p:spPr>
          <a:xfrm>
            <a:off x="3090977" y="885414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78E87DB-B301-41BA-B760-90EE9CD6F203}"/>
              </a:ext>
            </a:extLst>
          </p:cNvPr>
          <p:cNvSpPr/>
          <p:nvPr/>
        </p:nvSpPr>
        <p:spPr>
          <a:xfrm>
            <a:off x="3090977" y="911721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B0F2759-A582-4446-80AF-E8082A0FAC32}"/>
              </a:ext>
            </a:extLst>
          </p:cNvPr>
          <p:cNvSpPr/>
          <p:nvPr/>
        </p:nvSpPr>
        <p:spPr>
          <a:xfrm>
            <a:off x="3090977" y="938457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1CD527C6-B12C-4875-8B7C-FD535DF3DF32}"/>
              </a:ext>
            </a:extLst>
          </p:cNvPr>
          <p:cNvSpPr/>
          <p:nvPr/>
        </p:nvSpPr>
        <p:spPr>
          <a:xfrm>
            <a:off x="3083597" y="6994976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A9D0146-D6C0-4C04-9BBE-41A40A558F42}"/>
              </a:ext>
            </a:extLst>
          </p:cNvPr>
          <p:cNvSpPr/>
          <p:nvPr/>
        </p:nvSpPr>
        <p:spPr>
          <a:xfrm>
            <a:off x="3083597" y="72623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8444FB4-3729-4821-AE18-B93CCCE8234D}"/>
              </a:ext>
            </a:extLst>
          </p:cNvPr>
          <p:cNvSpPr/>
          <p:nvPr/>
        </p:nvSpPr>
        <p:spPr>
          <a:xfrm>
            <a:off x="3083597" y="75254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3823C6B-0DE8-460D-976E-6142AE4F45D6}"/>
              </a:ext>
            </a:extLst>
          </p:cNvPr>
          <p:cNvSpPr/>
          <p:nvPr/>
        </p:nvSpPr>
        <p:spPr>
          <a:xfrm>
            <a:off x="2606179" y="778953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490E0918-F166-43B1-B0E9-29D5E32FEF9F}"/>
              </a:ext>
            </a:extLst>
          </p:cNvPr>
          <p:cNvSpPr/>
          <p:nvPr/>
        </p:nvSpPr>
        <p:spPr>
          <a:xfrm>
            <a:off x="2609916" y="80569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E2381C5-B43A-4311-9E12-5E3F7BC7CBFF}"/>
              </a:ext>
            </a:extLst>
          </p:cNvPr>
          <p:cNvSpPr/>
          <p:nvPr/>
        </p:nvSpPr>
        <p:spPr>
          <a:xfrm>
            <a:off x="2609916" y="831998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C2C2BFB3-6718-421F-806F-F7EEAF353C05}"/>
              </a:ext>
            </a:extLst>
          </p:cNvPr>
          <p:cNvSpPr/>
          <p:nvPr/>
        </p:nvSpPr>
        <p:spPr>
          <a:xfrm>
            <a:off x="2609916" y="85920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EBECDB0-DE4E-4677-9B07-759908AD0BA2}"/>
              </a:ext>
            </a:extLst>
          </p:cNvPr>
          <p:cNvSpPr/>
          <p:nvPr/>
        </p:nvSpPr>
        <p:spPr>
          <a:xfrm>
            <a:off x="2609916" y="88594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58C3F20-8EFB-4461-A794-A678AC835B0B}"/>
              </a:ext>
            </a:extLst>
          </p:cNvPr>
          <p:cNvSpPr/>
          <p:nvPr/>
        </p:nvSpPr>
        <p:spPr>
          <a:xfrm>
            <a:off x="2609916" y="9122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00B23044-8A2E-49CC-91C1-C983187ECD74}"/>
              </a:ext>
            </a:extLst>
          </p:cNvPr>
          <p:cNvSpPr/>
          <p:nvPr/>
        </p:nvSpPr>
        <p:spPr>
          <a:xfrm>
            <a:off x="2609916" y="938983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44C5871-91A6-4315-BF59-8C44ED5D6A70}"/>
              </a:ext>
            </a:extLst>
          </p:cNvPr>
          <p:cNvSpPr/>
          <p:nvPr/>
        </p:nvSpPr>
        <p:spPr>
          <a:xfrm>
            <a:off x="2602536" y="7000237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6446C92-A1A5-41B4-8608-A0A8CDE747F6}"/>
              </a:ext>
            </a:extLst>
          </p:cNvPr>
          <p:cNvSpPr/>
          <p:nvPr/>
        </p:nvSpPr>
        <p:spPr>
          <a:xfrm>
            <a:off x="2602536" y="7267613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8ADA2A9E-155A-46BE-8428-330AC42847BF}"/>
              </a:ext>
            </a:extLst>
          </p:cNvPr>
          <p:cNvSpPr/>
          <p:nvPr/>
        </p:nvSpPr>
        <p:spPr>
          <a:xfrm>
            <a:off x="2602536" y="753068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BD41667-7652-44CE-B3C3-990598DA2F7D}"/>
              </a:ext>
            </a:extLst>
          </p:cNvPr>
          <p:cNvSpPr/>
          <p:nvPr/>
        </p:nvSpPr>
        <p:spPr>
          <a:xfrm>
            <a:off x="1977580" y="778953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675FDE66-87AC-4C3F-8739-857C2F881CFD}"/>
              </a:ext>
            </a:extLst>
          </p:cNvPr>
          <p:cNvSpPr/>
          <p:nvPr/>
        </p:nvSpPr>
        <p:spPr>
          <a:xfrm>
            <a:off x="1981317" y="80569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CB25109-D378-472F-B416-786C50E5EB31}"/>
              </a:ext>
            </a:extLst>
          </p:cNvPr>
          <p:cNvSpPr/>
          <p:nvPr/>
        </p:nvSpPr>
        <p:spPr>
          <a:xfrm>
            <a:off x="1981317" y="831998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92CDC2F-4933-40FB-A9C7-8B3EF3B9600B}"/>
              </a:ext>
            </a:extLst>
          </p:cNvPr>
          <p:cNvSpPr/>
          <p:nvPr/>
        </p:nvSpPr>
        <p:spPr>
          <a:xfrm>
            <a:off x="1981317" y="85920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A2C27485-BA94-4FAA-9621-39BE2B0E7BC3}"/>
              </a:ext>
            </a:extLst>
          </p:cNvPr>
          <p:cNvSpPr/>
          <p:nvPr/>
        </p:nvSpPr>
        <p:spPr>
          <a:xfrm>
            <a:off x="1981317" y="88594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981B05D7-DE2B-49BF-8AB3-60AAB46D102A}"/>
              </a:ext>
            </a:extLst>
          </p:cNvPr>
          <p:cNvSpPr/>
          <p:nvPr/>
        </p:nvSpPr>
        <p:spPr>
          <a:xfrm>
            <a:off x="1981317" y="9122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519EEE32-CB96-4C86-9BE1-8A54F6991B90}"/>
              </a:ext>
            </a:extLst>
          </p:cNvPr>
          <p:cNvSpPr/>
          <p:nvPr/>
        </p:nvSpPr>
        <p:spPr>
          <a:xfrm>
            <a:off x="1981317" y="938983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2C75FED8-381E-46AC-80B5-12CBF163B634}"/>
              </a:ext>
            </a:extLst>
          </p:cNvPr>
          <p:cNvSpPr/>
          <p:nvPr/>
        </p:nvSpPr>
        <p:spPr>
          <a:xfrm>
            <a:off x="1973937" y="700023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FAC421AF-693E-4585-BA85-368C4C93BD28}"/>
              </a:ext>
            </a:extLst>
          </p:cNvPr>
          <p:cNvSpPr/>
          <p:nvPr/>
        </p:nvSpPr>
        <p:spPr>
          <a:xfrm>
            <a:off x="1973937" y="7267613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FBA5819-930F-4C6E-8B5E-F2DD8890FC79}"/>
              </a:ext>
            </a:extLst>
          </p:cNvPr>
          <p:cNvSpPr/>
          <p:nvPr/>
        </p:nvSpPr>
        <p:spPr>
          <a:xfrm>
            <a:off x="1973937" y="7530687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693951C6-D50B-4625-A253-0A559BB0787E}"/>
              </a:ext>
            </a:extLst>
          </p:cNvPr>
          <p:cNvSpPr/>
          <p:nvPr/>
        </p:nvSpPr>
        <p:spPr>
          <a:xfrm>
            <a:off x="9918355" y="779128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517EA15B-C250-48C9-8275-FD97C1948734}"/>
              </a:ext>
            </a:extLst>
          </p:cNvPr>
          <p:cNvSpPr/>
          <p:nvPr/>
        </p:nvSpPr>
        <p:spPr>
          <a:xfrm>
            <a:off x="9922092" y="805865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7E9E9949-3EED-4060-93D9-D4C27D9B0B17}"/>
              </a:ext>
            </a:extLst>
          </p:cNvPr>
          <p:cNvSpPr/>
          <p:nvPr/>
        </p:nvSpPr>
        <p:spPr>
          <a:xfrm>
            <a:off x="9922092" y="832173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11B232B5-AE09-4496-8602-95523171E205}"/>
              </a:ext>
            </a:extLst>
          </p:cNvPr>
          <p:cNvSpPr/>
          <p:nvPr/>
        </p:nvSpPr>
        <p:spPr>
          <a:xfrm>
            <a:off x="9922092" y="859376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6EE28313-852D-44E8-8BDE-B24DEA2D9528}"/>
              </a:ext>
            </a:extLst>
          </p:cNvPr>
          <p:cNvSpPr/>
          <p:nvPr/>
        </p:nvSpPr>
        <p:spPr>
          <a:xfrm>
            <a:off x="9922092" y="886114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B1201E6-5814-417D-8910-2AC778D62A3C}"/>
              </a:ext>
            </a:extLst>
          </p:cNvPr>
          <p:cNvSpPr/>
          <p:nvPr/>
        </p:nvSpPr>
        <p:spPr>
          <a:xfrm>
            <a:off x="9922092" y="912421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FE0C4A63-9F9A-488D-9376-524507FEED03}"/>
              </a:ext>
            </a:extLst>
          </p:cNvPr>
          <p:cNvSpPr/>
          <p:nvPr/>
        </p:nvSpPr>
        <p:spPr>
          <a:xfrm>
            <a:off x="9922092" y="939157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1345BBB3-79BB-4A9C-8763-1BB4FE8129C2}"/>
              </a:ext>
            </a:extLst>
          </p:cNvPr>
          <p:cNvSpPr/>
          <p:nvPr/>
        </p:nvSpPr>
        <p:spPr>
          <a:xfrm>
            <a:off x="9914712" y="700198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63669805-927F-43A5-8735-62AA2B470D35}"/>
              </a:ext>
            </a:extLst>
          </p:cNvPr>
          <p:cNvSpPr/>
          <p:nvPr/>
        </p:nvSpPr>
        <p:spPr>
          <a:xfrm>
            <a:off x="9914712" y="726935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38F683D6-DB33-445C-BCD4-C3E0480DA61F}"/>
              </a:ext>
            </a:extLst>
          </p:cNvPr>
          <p:cNvSpPr/>
          <p:nvPr/>
        </p:nvSpPr>
        <p:spPr>
          <a:xfrm>
            <a:off x="9914712" y="753243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525B29E7-EA70-4196-A0ED-3F27FA94F641}"/>
              </a:ext>
            </a:extLst>
          </p:cNvPr>
          <p:cNvSpPr/>
          <p:nvPr/>
        </p:nvSpPr>
        <p:spPr>
          <a:xfrm>
            <a:off x="9429311" y="779810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F9AEEE3B-69E1-41D5-94C5-678ABEBEAE58}"/>
              </a:ext>
            </a:extLst>
          </p:cNvPr>
          <p:cNvSpPr/>
          <p:nvPr/>
        </p:nvSpPr>
        <p:spPr>
          <a:xfrm>
            <a:off x="9433048" y="806548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DA37C877-921C-49EC-99DD-E638B9E49B37}"/>
              </a:ext>
            </a:extLst>
          </p:cNvPr>
          <p:cNvSpPr/>
          <p:nvPr/>
        </p:nvSpPr>
        <p:spPr>
          <a:xfrm>
            <a:off x="9433048" y="832855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B2EBFBE6-C959-404C-A8CA-3CBA463F7E0B}"/>
              </a:ext>
            </a:extLst>
          </p:cNvPr>
          <p:cNvSpPr/>
          <p:nvPr/>
        </p:nvSpPr>
        <p:spPr>
          <a:xfrm>
            <a:off x="9433048" y="860059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A6BD6032-DA78-4AE6-A11D-D6A561A30D57}"/>
              </a:ext>
            </a:extLst>
          </p:cNvPr>
          <p:cNvSpPr/>
          <p:nvPr/>
        </p:nvSpPr>
        <p:spPr>
          <a:xfrm>
            <a:off x="9433048" y="886796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354FC046-0556-49F5-A819-9447139E504D}"/>
              </a:ext>
            </a:extLst>
          </p:cNvPr>
          <p:cNvSpPr/>
          <p:nvPr/>
        </p:nvSpPr>
        <p:spPr>
          <a:xfrm>
            <a:off x="9433048" y="913104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616317AE-9124-4667-A467-0E45CA49A4E8}"/>
              </a:ext>
            </a:extLst>
          </p:cNvPr>
          <p:cNvSpPr/>
          <p:nvPr/>
        </p:nvSpPr>
        <p:spPr>
          <a:xfrm>
            <a:off x="9433048" y="939840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E08AF5F4-0450-4E7D-8779-50D8B6A5B2B9}"/>
              </a:ext>
            </a:extLst>
          </p:cNvPr>
          <p:cNvSpPr/>
          <p:nvPr/>
        </p:nvSpPr>
        <p:spPr>
          <a:xfrm>
            <a:off x="9425668" y="700880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85C53687-58AC-4961-9CC1-69519DBBB046}"/>
              </a:ext>
            </a:extLst>
          </p:cNvPr>
          <p:cNvSpPr/>
          <p:nvPr/>
        </p:nvSpPr>
        <p:spPr>
          <a:xfrm>
            <a:off x="9425668" y="727618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D76AA329-2FA6-4521-89A1-44F6FA4C3042}"/>
              </a:ext>
            </a:extLst>
          </p:cNvPr>
          <p:cNvSpPr/>
          <p:nvPr/>
        </p:nvSpPr>
        <p:spPr>
          <a:xfrm>
            <a:off x="9425668" y="753925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812B1FFE-27F6-46C6-A476-4074C4DB6FA5}"/>
              </a:ext>
            </a:extLst>
          </p:cNvPr>
          <p:cNvSpPr/>
          <p:nvPr/>
        </p:nvSpPr>
        <p:spPr>
          <a:xfrm>
            <a:off x="8926923" y="779128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ABEE595D-62F8-46F2-9D97-07FD6FD77987}"/>
              </a:ext>
            </a:extLst>
          </p:cNvPr>
          <p:cNvSpPr/>
          <p:nvPr/>
        </p:nvSpPr>
        <p:spPr>
          <a:xfrm>
            <a:off x="8930660" y="805865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87FF6544-AAD3-4C24-B612-C48D6A7BB737}"/>
              </a:ext>
            </a:extLst>
          </p:cNvPr>
          <p:cNvSpPr/>
          <p:nvPr/>
        </p:nvSpPr>
        <p:spPr>
          <a:xfrm>
            <a:off x="8930660" y="832173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CA4F025E-1426-490A-9B88-80DAF90137D3}"/>
              </a:ext>
            </a:extLst>
          </p:cNvPr>
          <p:cNvSpPr/>
          <p:nvPr/>
        </p:nvSpPr>
        <p:spPr>
          <a:xfrm>
            <a:off x="8930660" y="859376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0E995FDE-3342-41BB-9973-D7C78FA046A4}"/>
              </a:ext>
            </a:extLst>
          </p:cNvPr>
          <p:cNvSpPr/>
          <p:nvPr/>
        </p:nvSpPr>
        <p:spPr>
          <a:xfrm>
            <a:off x="8930660" y="886114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7D742B87-C3B9-418B-8CDD-7255B1BEDF5A}"/>
              </a:ext>
            </a:extLst>
          </p:cNvPr>
          <p:cNvSpPr/>
          <p:nvPr/>
        </p:nvSpPr>
        <p:spPr>
          <a:xfrm>
            <a:off x="8930660" y="912421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18A98EEF-9927-4E6B-8B01-F28701D83BB1}"/>
              </a:ext>
            </a:extLst>
          </p:cNvPr>
          <p:cNvSpPr/>
          <p:nvPr/>
        </p:nvSpPr>
        <p:spPr>
          <a:xfrm>
            <a:off x="8930660" y="939157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6FB9AEC-E8E3-41CE-A817-9F1FC8E871EC}"/>
              </a:ext>
            </a:extLst>
          </p:cNvPr>
          <p:cNvSpPr/>
          <p:nvPr/>
        </p:nvSpPr>
        <p:spPr>
          <a:xfrm>
            <a:off x="8923280" y="700198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6CFF6DCF-F96C-4FD0-82F8-99FDFC5A2374}"/>
              </a:ext>
            </a:extLst>
          </p:cNvPr>
          <p:cNvSpPr/>
          <p:nvPr/>
        </p:nvSpPr>
        <p:spPr>
          <a:xfrm>
            <a:off x="8923280" y="726935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88358C23-EC5F-409E-9F9F-78F18A5ED876}"/>
              </a:ext>
            </a:extLst>
          </p:cNvPr>
          <p:cNvSpPr/>
          <p:nvPr/>
        </p:nvSpPr>
        <p:spPr>
          <a:xfrm>
            <a:off x="8923280" y="753243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D1D7663C-03C0-4C63-82C4-16E83D36F6A3}"/>
              </a:ext>
            </a:extLst>
          </p:cNvPr>
          <p:cNvSpPr/>
          <p:nvPr/>
        </p:nvSpPr>
        <p:spPr>
          <a:xfrm>
            <a:off x="8293228" y="778734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84A297DC-F015-4ED4-85A0-01241C315974}"/>
              </a:ext>
            </a:extLst>
          </p:cNvPr>
          <p:cNvSpPr/>
          <p:nvPr/>
        </p:nvSpPr>
        <p:spPr>
          <a:xfrm>
            <a:off x="8296965" y="805471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33B75687-8AE0-4C4D-9183-B174B9A1202B}"/>
              </a:ext>
            </a:extLst>
          </p:cNvPr>
          <p:cNvSpPr/>
          <p:nvPr/>
        </p:nvSpPr>
        <p:spPr>
          <a:xfrm>
            <a:off x="8296965" y="831779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5B7DDE2D-930E-4A93-BDBD-9B5367909387}"/>
              </a:ext>
            </a:extLst>
          </p:cNvPr>
          <p:cNvSpPr/>
          <p:nvPr/>
        </p:nvSpPr>
        <p:spPr>
          <a:xfrm>
            <a:off x="8296965" y="858983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5E1458F2-440B-4AFC-A32C-7D9D4A6022C6}"/>
              </a:ext>
            </a:extLst>
          </p:cNvPr>
          <p:cNvSpPr/>
          <p:nvPr/>
        </p:nvSpPr>
        <p:spPr>
          <a:xfrm>
            <a:off x="8296965" y="885720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F07EBF21-6E61-439C-BA1B-2693B3B1E8A4}"/>
              </a:ext>
            </a:extLst>
          </p:cNvPr>
          <p:cNvSpPr/>
          <p:nvPr/>
        </p:nvSpPr>
        <p:spPr>
          <a:xfrm>
            <a:off x="8296965" y="912028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04D87FCB-7F76-4506-97E9-629F699446A8}"/>
              </a:ext>
            </a:extLst>
          </p:cNvPr>
          <p:cNvSpPr/>
          <p:nvPr/>
        </p:nvSpPr>
        <p:spPr>
          <a:xfrm>
            <a:off x="8296965" y="938764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0D1F8732-4BBA-4F3D-9693-8DDFD3AA9A00}"/>
              </a:ext>
            </a:extLst>
          </p:cNvPr>
          <p:cNvSpPr/>
          <p:nvPr/>
        </p:nvSpPr>
        <p:spPr>
          <a:xfrm>
            <a:off x="8289585" y="6998042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DB66C1DA-8892-45C7-A3F8-4B6CAAF12813}"/>
              </a:ext>
            </a:extLst>
          </p:cNvPr>
          <p:cNvSpPr/>
          <p:nvPr/>
        </p:nvSpPr>
        <p:spPr>
          <a:xfrm>
            <a:off x="8289585" y="7265418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BDDF6773-C089-440F-BA33-898C33C14647}"/>
              </a:ext>
            </a:extLst>
          </p:cNvPr>
          <p:cNvSpPr/>
          <p:nvPr/>
        </p:nvSpPr>
        <p:spPr>
          <a:xfrm>
            <a:off x="8289585" y="752849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1F1A46B4-5B6D-4257-AE7D-F1B4FB48DDE9}"/>
              </a:ext>
            </a:extLst>
          </p:cNvPr>
          <p:cNvSpPr/>
          <p:nvPr/>
        </p:nvSpPr>
        <p:spPr>
          <a:xfrm>
            <a:off x="7808160" y="7792844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7C551828-43B3-45B1-A450-B7F40A6F2AAD}"/>
              </a:ext>
            </a:extLst>
          </p:cNvPr>
          <p:cNvSpPr/>
          <p:nvPr/>
        </p:nvSpPr>
        <p:spPr>
          <a:xfrm>
            <a:off x="7811897" y="806022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14A89BFB-8B09-4C05-B4F1-C889138F65B9}"/>
              </a:ext>
            </a:extLst>
          </p:cNvPr>
          <p:cNvSpPr/>
          <p:nvPr/>
        </p:nvSpPr>
        <p:spPr>
          <a:xfrm>
            <a:off x="7811897" y="832329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2B279DFC-9297-4118-89DC-26E7B7170066}"/>
              </a:ext>
            </a:extLst>
          </p:cNvPr>
          <p:cNvSpPr/>
          <p:nvPr/>
        </p:nvSpPr>
        <p:spPr>
          <a:xfrm>
            <a:off x="7811897" y="859533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37F7E098-6C44-405B-81D0-1C5693A78FF6}"/>
              </a:ext>
            </a:extLst>
          </p:cNvPr>
          <p:cNvSpPr/>
          <p:nvPr/>
        </p:nvSpPr>
        <p:spPr>
          <a:xfrm>
            <a:off x="7811897" y="886270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80E95E23-6D70-4987-90DF-08A17AFC3F58}"/>
              </a:ext>
            </a:extLst>
          </p:cNvPr>
          <p:cNvSpPr/>
          <p:nvPr/>
        </p:nvSpPr>
        <p:spPr>
          <a:xfrm>
            <a:off x="7811897" y="912578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" name="Oval 317">
            <a:extLst>
              <a:ext uri="{FF2B5EF4-FFF2-40B4-BE49-F238E27FC236}">
                <a16:creationId xmlns:a16="http://schemas.microsoft.com/office/drawing/2014/main" id="{B77038A4-2AA0-4424-B858-FFB0584A8439}"/>
              </a:ext>
            </a:extLst>
          </p:cNvPr>
          <p:cNvSpPr/>
          <p:nvPr/>
        </p:nvSpPr>
        <p:spPr>
          <a:xfrm>
            <a:off x="7811897" y="939314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92C9D817-72E8-4A77-8DE8-B53A372FE5E9}"/>
              </a:ext>
            </a:extLst>
          </p:cNvPr>
          <p:cNvSpPr/>
          <p:nvPr/>
        </p:nvSpPr>
        <p:spPr>
          <a:xfrm>
            <a:off x="7804517" y="7003543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54539CBB-93F1-4135-8E02-A69A5670F500}"/>
              </a:ext>
            </a:extLst>
          </p:cNvPr>
          <p:cNvSpPr/>
          <p:nvPr/>
        </p:nvSpPr>
        <p:spPr>
          <a:xfrm>
            <a:off x="7804517" y="7270919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id="{DBA04D9C-2D31-4DC9-ABF8-E6D9BEE9FFE2}"/>
              </a:ext>
            </a:extLst>
          </p:cNvPr>
          <p:cNvSpPr/>
          <p:nvPr/>
        </p:nvSpPr>
        <p:spPr>
          <a:xfrm>
            <a:off x="7804517" y="7533993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2943BAAA-66EF-4092-8A14-43F550177245}"/>
              </a:ext>
            </a:extLst>
          </p:cNvPr>
          <p:cNvSpPr/>
          <p:nvPr/>
        </p:nvSpPr>
        <p:spPr>
          <a:xfrm>
            <a:off x="7327099" y="7798105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836330AE-A72F-4AF2-BA63-B42376F4E30E}"/>
              </a:ext>
            </a:extLst>
          </p:cNvPr>
          <p:cNvSpPr/>
          <p:nvPr/>
        </p:nvSpPr>
        <p:spPr>
          <a:xfrm>
            <a:off x="7330836" y="8065481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Oval 323">
            <a:extLst>
              <a:ext uri="{FF2B5EF4-FFF2-40B4-BE49-F238E27FC236}">
                <a16:creationId xmlns:a16="http://schemas.microsoft.com/office/drawing/2014/main" id="{D51F29B4-2C76-4C1A-8A22-5E68EC64C85D}"/>
              </a:ext>
            </a:extLst>
          </p:cNvPr>
          <p:cNvSpPr/>
          <p:nvPr/>
        </p:nvSpPr>
        <p:spPr>
          <a:xfrm>
            <a:off x="7330836" y="832855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A16197A5-6319-4450-A9E2-B3BF57E1886D}"/>
              </a:ext>
            </a:extLst>
          </p:cNvPr>
          <p:cNvSpPr/>
          <p:nvPr/>
        </p:nvSpPr>
        <p:spPr>
          <a:xfrm>
            <a:off x="7330836" y="860059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Oval 325">
            <a:extLst>
              <a:ext uri="{FF2B5EF4-FFF2-40B4-BE49-F238E27FC236}">
                <a16:creationId xmlns:a16="http://schemas.microsoft.com/office/drawing/2014/main" id="{0C3A6AD0-51F9-436C-95C9-2E8E1B780AE7}"/>
              </a:ext>
            </a:extLst>
          </p:cNvPr>
          <p:cNvSpPr/>
          <p:nvPr/>
        </p:nvSpPr>
        <p:spPr>
          <a:xfrm>
            <a:off x="7330836" y="886796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EF46F041-22ED-4FAB-8901-89903B0B1A68}"/>
              </a:ext>
            </a:extLst>
          </p:cNvPr>
          <p:cNvSpPr/>
          <p:nvPr/>
        </p:nvSpPr>
        <p:spPr>
          <a:xfrm>
            <a:off x="7330836" y="913104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8" name="Oval 327">
            <a:extLst>
              <a:ext uri="{FF2B5EF4-FFF2-40B4-BE49-F238E27FC236}">
                <a16:creationId xmlns:a16="http://schemas.microsoft.com/office/drawing/2014/main" id="{8DA6BAD2-ECEF-46C0-9628-37D301479179}"/>
              </a:ext>
            </a:extLst>
          </p:cNvPr>
          <p:cNvSpPr/>
          <p:nvPr/>
        </p:nvSpPr>
        <p:spPr>
          <a:xfrm>
            <a:off x="7330836" y="939840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DFA6A64D-D710-4705-BB0C-557440F5086E}"/>
              </a:ext>
            </a:extLst>
          </p:cNvPr>
          <p:cNvSpPr/>
          <p:nvPr/>
        </p:nvSpPr>
        <p:spPr>
          <a:xfrm>
            <a:off x="7323456" y="7008804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8BF4BA49-02ED-4540-A8CD-DEFA17D89D7E}"/>
              </a:ext>
            </a:extLst>
          </p:cNvPr>
          <p:cNvSpPr/>
          <p:nvPr/>
        </p:nvSpPr>
        <p:spPr>
          <a:xfrm>
            <a:off x="7323456" y="7276180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F3D52B45-3755-4D41-9F31-A681668D197C}"/>
              </a:ext>
            </a:extLst>
          </p:cNvPr>
          <p:cNvSpPr/>
          <p:nvPr/>
        </p:nvSpPr>
        <p:spPr>
          <a:xfrm>
            <a:off x="7323456" y="7539254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5C26DCE-8B7B-452C-9C9D-846FA4E602EB}"/>
              </a:ext>
            </a:extLst>
          </p:cNvPr>
          <p:cNvSpPr/>
          <p:nvPr/>
        </p:nvSpPr>
        <p:spPr>
          <a:xfrm>
            <a:off x="6698500" y="7798105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7B730347-44EA-4934-B5CF-B1DE21548938}"/>
              </a:ext>
            </a:extLst>
          </p:cNvPr>
          <p:cNvSpPr/>
          <p:nvPr/>
        </p:nvSpPr>
        <p:spPr>
          <a:xfrm>
            <a:off x="6702237" y="8065481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4D6ED99F-1D13-475E-A23F-C5A45EF27E5D}"/>
              </a:ext>
            </a:extLst>
          </p:cNvPr>
          <p:cNvSpPr/>
          <p:nvPr/>
        </p:nvSpPr>
        <p:spPr>
          <a:xfrm>
            <a:off x="6702237" y="832855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12EB4673-4579-46B5-A782-D5D6ECDED22B}"/>
              </a:ext>
            </a:extLst>
          </p:cNvPr>
          <p:cNvSpPr/>
          <p:nvPr/>
        </p:nvSpPr>
        <p:spPr>
          <a:xfrm>
            <a:off x="6702237" y="860059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id="{8725ECD4-7227-49A0-950C-B4EE07732D56}"/>
              </a:ext>
            </a:extLst>
          </p:cNvPr>
          <p:cNvSpPr/>
          <p:nvPr/>
        </p:nvSpPr>
        <p:spPr>
          <a:xfrm>
            <a:off x="6702237" y="886796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DE7C53BB-1B5E-4298-8A0D-5C66E744F5C5}"/>
              </a:ext>
            </a:extLst>
          </p:cNvPr>
          <p:cNvSpPr/>
          <p:nvPr/>
        </p:nvSpPr>
        <p:spPr>
          <a:xfrm>
            <a:off x="6702237" y="913104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A8457A78-C6C5-4BBB-B1A9-C55EA7C4F48C}"/>
              </a:ext>
            </a:extLst>
          </p:cNvPr>
          <p:cNvSpPr/>
          <p:nvPr/>
        </p:nvSpPr>
        <p:spPr>
          <a:xfrm>
            <a:off x="6702237" y="939840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96D8E08F-C79B-4D88-9A38-57B2126EABE2}"/>
              </a:ext>
            </a:extLst>
          </p:cNvPr>
          <p:cNvSpPr/>
          <p:nvPr/>
        </p:nvSpPr>
        <p:spPr>
          <a:xfrm>
            <a:off x="6694857" y="7008804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62266D84-AC95-4367-9160-7678208336A8}"/>
              </a:ext>
            </a:extLst>
          </p:cNvPr>
          <p:cNvSpPr/>
          <p:nvPr/>
        </p:nvSpPr>
        <p:spPr>
          <a:xfrm>
            <a:off x="6694857" y="7276180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56EE91B0-E64C-4956-A03E-38E1BBE0916A}"/>
              </a:ext>
            </a:extLst>
          </p:cNvPr>
          <p:cNvSpPr/>
          <p:nvPr/>
        </p:nvSpPr>
        <p:spPr>
          <a:xfrm>
            <a:off x="6694857" y="7539254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Oval 411">
            <a:extLst>
              <a:ext uri="{FF2B5EF4-FFF2-40B4-BE49-F238E27FC236}">
                <a16:creationId xmlns:a16="http://schemas.microsoft.com/office/drawing/2014/main" id="{42C81D23-4DD5-4743-B13B-BCA8E6C4973F}"/>
              </a:ext>
            </a:extLst>
          </p:cNvPr>
          <p:cNvSpPr/>
          <p:nvPr/>
        </p:nvSpPr>
        <p:spPr>
          <a:xfrm>
            <a:off x="14656085" y="77921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AB1D2CA9-A017-46D7-BBD2-EB58C2014BE9}"/>
              </a:ext>
            </a:extLst>
          </p:cNvPr>
          <p:cNvSpPr/>
          <p:nvPr/>
        </p:nvSpPr>
        <p:spPr>
          <a:xfrm>
            <a:off x="14659822" y="805954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Oval 413">
            <a:extLst>
              <a:ext uri="{FF2B5EF4-FFF2-40B4-BE49-F238E27FC236}">
                <a16:creationId xmlns:a16="http://schemas.microsoft.com/office/drawing/2014/main" id="{3FA933FF-9898-425F-B6AD-39693B5A2A9D}"/>
              </a:ext>
            </a:extLst>
          </p:cNvPr>
          <p:cNvSpPr/>
          <p:nvPr/>
        </p:nvSpPr>
        <p:spPr>
          <a:xfrm>
            <a:off x="14659822" y="83226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1A583A14-625A-4FD5-B970-80F666623841}"/>
              </a:ext>
            </a:extLst>
          </p:cNvPr>
          <p:cNvSpPr/>
          <p:nvPr/>
        </p:nvSpPr>
        <p:spPr>
          <a:xfrm>
            <a:off x="14659822" y="85946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349CC783-8D6A-4B65-9FAA-7E0B2D5A56DB}"/>
              </a:ext>
            </a:extLst>
          </p:cNvPr>
          <p:cNvSpPr/>
          <p:nvPr/>
        </p:nvSpPr>
        <p:spPr>
          <a:xfrm>
            <a:off x="14659822" y="886202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0B752C9A-A4EB-405B-9083-F295C286530A}"/>
              </a:ext>
            </a:extLst>
          </p:cNvPr>
          <p:cNvSpPr/>
          <p:nvPr/>
        </p:nvSpPr>
        <p:spPr>
          <a:xfrm>
            <a:off x="14659822" y="91251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id="{DC60799E-E6D0-44A4-A6CE-476C7B9565F2}"/>
              </a:ext>
            </a:extLst>
          </p:cNvPr>
          <p:cNvSpPr/>
          <p:nvPr/>
        </p:nvSpPr>
        <p:spPr>
          <a:xfrm>
            <a:off x="14659822" y="939246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id="{74B62F8D-51E3-45AE-957C-97F586F4C3BB}"/>
              </a:ext>
            </a:extLst>
          </p:cNvPr>
          <p:cNvSpPr/>
          <p:nvPr/>
        </p:nvSpPr>
        <p:spPr>
          <a:xfrm>
            <a:off x="14652442" y="700286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Oval 419">
            <a:extLst>
              <a:ext uri="{FF2B5EF4-FFF2-40B4-BE49-F238E27FC236}">
                <a16:creationId xmlns:a16="http://schemas.microsoft.com/office/drawing/2014/main" id="{15B7D8C1-1D84-413B-972B-67F709F6C0DE}"/>
              </a:ext>
            </a:extLst>
          </p:cNvPr>
          <p:cNvSpPr/>
          <p:nvPr/>
        </p:nvSpPr>
        <p:spPr>
          <a:xfrm>
            <a:off x="14652442" y="727023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id="{B3859DD5-8A50-4E32-B22F-59EDB34D6392}"/>
              </a:ext>
            </a:extLst>
          </p:cNvPr>
          <p:cNvSpPr/>
          <p:nvPr/>
        </p:nvSpPr>
        <p:spPr>
          <a:xfrm>
            <a:off x="14652442" y="753331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id="{382EB9C5-9550-4265-ABAE-B2E5411B55D1}"/>
              </a:ext>
            </a:extLst>
          </p:cNvPr>
          <p:cNvSpPr/>
          <p:nvPr/>
        </p:nvSpPr>
        <p:spPr>
          <a:xfrm>
            <a:off x="14167041" y="779898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id="{90E194C4-0B29-418C-B47E-7EC9108AF533}"/>
              </a:ext>
            </a:extLst>
          </p:cNvPr>
          <p:cNvSpPr/>
          <p:nvPr/>
        </p:nvSpPr>
        <p:spPr>
          <a:xfrm>
            <a:off x="14170778" y="80663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id="{43578977-4797-4F20-A617-AE59544075FA}"/>
              </a:ext>
            </a:extLst>
          </p:cNvPr>
          <p:cNvSpPr/>
          <p:nvPr/>
        </p:nvSpPr>
        <p:spPr>
          <a:xfrm>
            <a:off x="14170778" y="832943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id="{BA73A5AA-1F44-4160-B00A-50466DE81EBF}"/>
              </a:ext>
            </a:extLst>
          </p:cNvPr>
          <p:cNvSpPr/>
          <p:nvPr/>
        </p:nvSpPr>
        <p:spPr>
          <a:xfrm>
            <a:off x="14170778" y="8601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0078A118-0E34-42FE-A789-8018BD3F30AE}"/>
              </a:ext>
            </a:extLst>
          </p:cNvPr>
          <p:cNvSpPr/>
          <p:nvPr/>
        </p:nvSpPr>
        <p:spPr>
          <a:xfrm>
            <a:off x="14170778" y="88688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3E193E02-717E-4821-8B10-99E64A5B6C48}"/>
              </a:ext>
            </a:extLst>
          </p:cNvPr>
          <p:cNvSpPr/>
          <p:nvPr/>
        </p:nvSpPr>
        <p:spPr>
          <a:xfrm>
            <a:off x="14170778" y="91319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8D75D34D-73C2-434A-B64B-7FFFE917EC14}"/>
              </a:ext>
            </a:extLst>
          </p:cNvPr>
          <p:cNvSpPr/>
          <p:nvPr/>
        </p:nvSpPr>
        <p:spPr>
          <a:xfrm>
            <a:off x="14170778" y="939928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B78FFB2F-9AC1-42C9-946F-90B28EB12A61}"/>
              </a:ext>
            </a:extLst>
          </p:cNvPr>
          <p:cNvSpPr/>
          <p:nvPr/>
        </p:nvSpPr>
        <p:spPr>
          <a:xfrm>
            <a:off x="14163398" y="700968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59546000-080B-44F3-BAE2-2CAEFEEC0D04}"/>
              </a:ext>
            </a:extLst>
          </p:cNvPr>
          <p:cNvSpPr/>
          <p:nvPr/>
        </p:nvSpPr>
        <p:spPr>
          <a:xfrm>
            <a:off x="14163398" y="727706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1247ADC4-7DD9-4229-B53A-DD95820F3E5E}"/>
              </a:ext>
            </a:extLst>
          </p:cNvPr>
          <p:cNvSpPr/>
          <p:nvPr/>
        </p:nvSpPr>
        <p:spPr>
          <a:xfrm>
            <a:off x="14163398" y="754013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Oval 431">
            <a:extLst>
              <a:ext uri="{FF2B5EF4-FFF2-40B4-BE49-F238E27FC236}">
                <a16:creationId xmlns:a16="http://schemas.microsoft.com/office/drawing/2014/main" id="{E162A03C-63E2-461C-B082-785A4136ABE8}"/>
              </a:ext>
            </a:extLst>
          </p:cNvPr>
          <p:cNvSpPr/>
          <p:nvPr/>
        </p:nvSpPr>
        <p:spPr>
          <a:xfrm>
            <a:off x="13664653" y="77921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Oval 432">
            <a:extLst>
              <a:ext uri="{FF2B5EF4-FFF2-40B4-BE49-F238E27FC236}">
                <a16:creationId xmlns:a16="http://schemas.microsoft.com/office/drawing/2014/main" id="{67154FE6-0320-4F8A-9516-7E7E292D0944}"/>
              </a:ext>
            </a:extLst>
          </p:cNvPr>
          <p:cNvSpPr/>
          <p:nvPr/>
        </p:nvSpPr>
        <p:spPr>
          <a:xfrm>
            <a:off x="13668390" y="805954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Oval 433">
            <a:extLst>
              <a:ext uri="{FF2B5EF4-FFF2-40B4-BE49-F238E27FC236}">
                <a16:creationId xmlns:a16="http://schemas.microsoft.com/office/drawing/2014/main" id="{62249922-E443-47F8-BC53-57C45C3A4948}"/>
              </a:ext>
            </a:extLst>
          </p:cNvPr>
          <p:cNvSpPr/>
          <p:nvPr/>
        </p:nvSpPr>
        <p:spPr>
          <a:xfrm>
            <a:off x="13668390" y="83226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BD809729-8856-4320-AB1E-A33CB0E0862E}"/>
              </a:ext>
            </a:extLst>
          </p:cNvPr>
          <p:cNvSpPr/>
          <p:nvPr/>
        </p:nvSpPr>
        <p:spPr>
          <a:xfrm>
            <a:off x="13668390" y="85946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Oval 435">
            <a:extLst>
              <a:ext uri="{FF2B5EF4-FFF2-40B4-BE49-F238E27FC236}">
                <a16:creationId xmlns:a16="http://schemas.microsoft.com/office/drawing/2014/main" id="{315DEEAD-D346-4220-9F59-5DAD9483AD4D}"/>
              </a:ext>
            </a:extLst>
          </p:cNvPr>
          <p:cNvSpPr/>
          <p:nvPr/>
        </p:nvSpPr>
        <p:spPr>
          <a:xfrm>
            <a:off x="13668390" y="886202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Oval 436">
            <a:extLst>
              <a:ext uri="{FF2B5EF4-FFF2-40B4-BE49-F238E27FC236}">
                <a16:creationId xmlns:a16="http://schemas.microsoft.com/office/drawing/2014/main" id="{B7777D40-813D-4C2F-95A8-4A8C4A2A0287}"/>
              </a:ext>
            </a:extLst>
          </p:cNvPr>
          <p:cNvSpPr/>
          <p:nvPr/>
        </p:nvSpPr>
        <p:spPr>
          <a:xfrm>
            <a:off x="13668390" y="91251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8" name="Oval 437">
            <a:extLst>
              <a:ext uri="{FF2B5EF4-FFF2-40B4-BE49-F238E27FC236}">
                <a16:creationId xmlns:a16="http://schemas.microsoft.com/office/drawing/2014/main" id="{3467B774-04BD-447F-8CF3-0365D6842A17}"/>
              </a:ext>
            </a:extLst>
          </p:cNvPr>
          <p:cNvSpPr/>
          <p:nvPr/>
        </p:nvSpPr>
        <p:spPr>
          <a:xfrm>
            <a:off x="13668390" y="939246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91BF397E-14E6-4F07-A236-1E5BB2DE36B2}"/>
              </a:ext>
            </a:extLst>
          </p:cNvPr>
          <p:cNvSpPr/>
          <p:nvPr/>
        </p:nvSpPr>
        <p:spPr>
          <a:xfrm>
            <a:off x="13661010" y="700286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2710B21C-3C68-4BDB-831F-F707CCCB3831}"/>
              </a:ext>
            </a:extLst>
          </p:cNvPr>
          <p:cNvSpPr/>
          <p:nvPr/>
        </p:nvSpPr>
        <p:spPr>
          <a:xfrm>
            <a:off x="13661010" y="7270239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A16E5ECC-F8DE-492C-99F2-9EB56DE0C41C}"/>
              </a:ext>
            </a:extLst>
          </p:cNvPr>
          <p:cNvSpPr/>
          <p:nvPr/>
        </p:nvSpPr>
        <p:spPr>
          <a:xfrm>
            <a:off x="13661010" y="753331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B5CC5C70-F374-4892-A49A-024DC29BBE81}"/>
              </a:ext>
            </a:extLst>
          </p:cNvPr>
          <p:cNvSpPr/>
          <p:nvPr/>
        </p:nvSpPr>
        <p:spPr>
          <a:xfrm>
            <a:off x="13030958" y="77882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6AE37C61-40E8-468F-9912-79D2C54007DE}"/>
              </a:ext>
            </a:extLst>
          </p:cNvPr>
          <p:cNvSpPr/>
          <p:nvPr/>
        </p:nvSpPr>
        <p:spPr>
          <a:xfrm>
            <a:off x="13034695" y="805560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2059079A-BFD1-44A0-B605-371492363CD0}"/>
              </a:ext>
            </a:extLst>
          </p:cNvPr>
          <p:cNvSpPr/>
          <p:nvPr/>
        </p:nvSpPr>
        <p:spPr>
          <a:xfrm>
            <a:off x="13034695" y="83186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4E23AA74-F17E-40C6-BE57-B02B2061F9DF}"/>
              </a:ext>
            </a:extLst>
          </p:cNvPr>
          <p:cNvSpPr/>
          <p:nvPr/>
        </p:nvSpPr>
        <p:spPr>
          <a:xfrm>
            <a:off x="13034695" y="859071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269BC913-20B8-49BD-84D8-91005D04A13E}"/>
              </a:ext>
            </a:extLst>
          </p:cNvPr>
          <p:cNvSpPr/>
          <p:nvPr/>
        </p:nvSpPr>
        <p:spPr>
          <a:xfrm>
            <a:off x="13034695" y="8858090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83654868-C7F4-47DC-86CE-188310ACA110}"/>
              </a:ext>
            </a:extLst>
          </p:cNvPr>
          <p:cNvSpPr/>
          <p:nvPr/>
        </p:nvSpPr>
        <p:spPr>
          <a:xfrm>
            <a:off x="13034695" y="912116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5979F109-1274-45C2-899F-E73948DE4DF3}"/>
              </a:ext>
            </a:extLst>
          </p:cNvPr>
          <p:cNvSpPr/>
          <p:nvPr/>
        </p:nvSpPr>
        <p:spPr>
          <a:xfrm>
            <a:off x="13034695" y="9388524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84173653-2B0A-499C-8E5A-FCBFC0C2A115}"/>
              </a:ext>
            </a:extLst>
          </p:cNvPr>
          <p:cNvSpPr/>
          <p:nvPr/>
        </p:nvSpPr>
        <p:spPr>
          <a:xfrm>
            <a:off x="13027315" y="699892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DBEB4ED1-5F94-419E-B165-9ED2F669D52F}"/>
              </a:ext>
            </a:extLst>
          </p:cNvPr>
          <p:cNvSpPr/>
          <p:nvPr/>
        </p:nvSpPr>
        <p:spPr>
          <a:xfrm>
            <a:off x="13027315" y="7266301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BC0A5F55-ACA7-420A-989D-20B59727BF3A}"/>
              </a:ext>
            </a:extLst>
          </p:cNvPr>
          <p:cNvSpPr/>
          <p:nvPr/>
        </p:nvSpPr>
        <p:spPr>
          <a:xfrm>
            <a:off x="13027315" y="752937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FE36FA9C-7D0C-4F31-8529-AAC43AA4D751}"/>
              </a:ext>
            </a:extLst>
          </p:cNvPr>
          <p:cNvSpPr/>
          <p:nvPr/>
        </p:nvSpPr>
        <p:spPr>
          <a:xfrm>
            <a:off x="12545890" y="779372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A6F3E4B0-7F20-4480-A2DD-1EF22B122781}"/>
              </a:ext>
            </a:extLst>
          </p:cNvPr>
          <p:cNvSpPr/>
          <p:nvPr/>
        </p:nvSpPr>
        <p:spPr>
          <a:xfrm>
            <a:off x="12549627" y="8061103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F5965DA5-9C10-4287-9F9A-AE1390A816ED}"/>
              </a:ext>
            </a:extLst>
          </p:cNvPr>
          <p:cNvSpPr/>
          <p:nvPr/>
        </p:nvSpPr>
        <p:spPr>
          <a:xfrm>
            <a:off x="12549627" y="8324177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61D72A55-E2EA-448C-A1C6-7F8D8A7F2868}"/>
              </a:ext>
            </a:extLst>
          </p:cNvPr>
          <p:cNvSpPr/>
          <p:nvPr/>
        </p:nvSpPr>
        <p:spPr>
          <a:xfrm>
            <a:off x="12549627" y="859621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>
            <a:extLst>
              <a:ext uri="{FF2B5EF4-FFF2-40B4-BE49-F238E27FC236}">
                <a16:creationId xmlns:a16="http://schemas.microsoft.com/office/drawing/2014/main" id="{9F3B6A52-FEC9-4606-9ABC-0E32A2D8596C}"/>
              </a:ext>
            </a:extLst>
          </p:cNvPr>
          <p:cNvSpPr/>
          <p:nvPr/>
        </p:nvSpPr>
        <p:spPr>
          <a:xfrm>
            <a:off x="12549627" y="8863591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>
            <a:extLst>
              <a:ext uri="{FF2B5EF4-FFF2-40B4-BE49-F238E27FC236}">
                <a16:creationId xmlns:a16="http://schemas.microsoft.com/office/drawing/2014/main" id="{CC1D348C-BDF9-43D5-BDA6-DCA5C8776F23}"/>
              </a:ext>
            </a:extLst>
          </p:cNvPr>
          <p:cNvSpPr/>
          <p:nvPr/>
        </p:nvSpPr>
        <p:spPr>
          <a:xfrm>
            <a:off x="12549627" y="912666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95B6E95F-9D0E-4C34-9C99-3B57FA9ABF0E}"/>
              </a:ext>
            </a:extLst>
          </p:cNvPr>
          <p:cNvSpPr/>
          <p:nvPr/>
        </p:nvSpPr>
        <p:spPr>
          <a:xfrm>
            <a:off x="12549627" y="9394025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>
            <a:extLst>
              <a:ext uri="{FF2B5EF4-FFF2-40B4-BE49-F238E27FC236}">
                <a16:creationId xmlns:a16="http://schemas.microsoft.com/office/drawing/2014/main" id="{656BF470-87DD-4CDF-8352-BB2F7F42686E}"/>
              </a:ext>
            </a:extLst>
          </p:cNvPr>
          <p:cNvSpPr/>
          <p:nvPr/>
        </p:nvSpPr>
        <p:spPr>
          <a:xfrm>
            <a:off x="12542247" y="7004426"/>
            <a:ext cx="109728" cy="109728"/>
          </a:xfrm>
          <a:prstGeom prst="ellipse">
            <a:avLst/>
          </a:prstGeom>
          <a:solidFill>
            <a:srgbClr val="0000CC"/>
          </a:solidFill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>
            <a:extLst>
              <a:ext uri="{FF2B5EF4-FFF2-40B4-BE49-F238E27FC236}">
                <a16:creationId xmlns:a16="http://schemas.microsoft.com/office/drawing/2014/main" id="{4F384168-A134-4EA4-B204-C5F9C8E5136A}"/>
              </a:ext>
            </a:extLst>
          </p:cNvPr>
          <p:cNvSpPr/>
          <p:nvPr/>
        </p:nvSpPr>
        <p:spPr>
          <a:xfrm>
            <a:off x="12542247" y="7271802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AC93FCC9-B931-4D3B-B0EF-7ABCDF3F3777}"/>
              </a:ext>
            </a:extLst>
          </p:cNvPr>
          <p:cNvSpPr/>
          <p:nvPr/>
        </p:nvSpPr>
        <p:spPr>
          <a:xfrm>
            <a:off x="12542247" y="7534876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600B1B67-0FF1-47C8-B59C-1A64C6076A84}"/>
              </a:ext>
            </a:extLst>
          </p:cNvPr>
          <p:cNvSpPr/>
          <p:nvPr/>
        </p:nvSpPr>
        <p:spPr>
          <a:xfrm>
            <a:off x="12064829" y="779898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>
            <a:extLst>
              <a:ext uri="{FF2B5EF4-FFF2-40B4-BE49-F238E27FC236}">
                <a16:creationId xmlns:a16="http://schemas.microsoft.com/office/drawing/2014/main" id="{A6D19B32-546D-486C-BD86-DDC0C12D4F0D}"/>
              </a:ext>
            </a:extLst>
          </p:cNvPr>
          <p:cNvSpPr/>
          <p:nvPr/>
        </p:nvSpPr>
        <p:spPr>
          <a:xfrm>
            <a:off x="12068566" y="8066364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>
            <a:extLst>
              <a:ext uri="{FF2B5EF4-FFF2-40B4-BE49-F238E27FC236}">
                <a16:creationId xmlns:a16="http://schemas.microsoft.com/office/drawing/2014/main" id="{CBFA1735-EE2E-498E-8702-E64CBC8B7A8E}"/>
              </a:ext>
            </a:extLst>
          </p:cNvPr>
          <p:cNvSpPr/>
          <p:nvPr/>
        </p:nvSpPr>
        <p:spPr>
          <a:xfrm>
            <a:off x="12068566" y="8329438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>
            <a:extLst>
              <a:ext uri="{FF2B5EF4-FFF2-40B4-BE49-F238E27FC236}">
                <a16:creationId xmlns:a16="http://schemas.microsoft.com/office/drawing/2014/main" id="{92021D50-A21F-4A19-9C22-271D8F9E710C}"/>
              </a:ext>
            </a:extLst>
          </p:cNvPr>
          <p:cNvSpPr/>
          <p:nvPr/>
        </p:nvSpPr>
        <p:spPr>
          <a:xfrm>
            <a:off x="12068566" y="8601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>
            <a:extLst>
              <a:ext uri="{FF2B5EF4-FFF2-40B4-BE49-F238E27FC236}">
                <a16:creationId xmlns:a16="http://schemas.microsoft.com/office/drawing/2014/main" id="{41334ACE-FC44-4752-88DC-A662EFDDCDF8}"/>
              </a:ext>
            </a:extLst>
          </p:cNvPr>
          <p:cNvSpPr/>
          <p:nvPr/>
        </p:nvSpPr>
        <p:spPr>
          <a:xfrm>
            <a:off x="12068566" y="88688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>
            <a:extLst>
              <a:ext uri="{FF2B5EF4-FFF2-40B4-BE49-F238E27FC236}">
                <a16:creationId xmlns:a16="http://schemas.microsoft.com/office/drawing/2014/main" id="{77981D73-EE01-4286-81E7-DAF22304B4AD}"/>
              </a:ext>
            </a:extLst>
          </p:cNvPr>
          <p:cNvSpPr/>
          <p:nvPr/>
        </p:nvSpPr>
        <p:spPr>
          <a:xfrm>
            <a:off x="12068566" y="91319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8" name="Oval 467">
            <a:extLst>
              <a:ext uri="{FF2B5EF4-FFF2-40B4-BE49-F238E27FC236}">
                <a16:creationId xmlns:a16="http://schemas.microsoft.com/office/drawing/2014/main" id="{3CF67E52-99B6-43FD-89DF-C29740EF7008}"/>
              </a:ext>
            </a:extLst>
          </p:cNvPr>
          <p:cNvSpPr/>
          <p:nvPr/>
        </p:nvSpPr>
        <p:spPr>
          <a:xfrm>
            <a:off x="12068566" y="939928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>
            <a:extLst>
              <a:ext uri="{FF2B5EF4-FFF2-40B4-BE49-F238E27FC236}">
                <a16:creationId xmlns:a16="http://schemas.microsoft.com/office/drawing/2014/main" id="{11B14578-F2C6-43AD-AD33-36CD36621121}"/>
              </a:ext>
            </a:extLst>
          </p:cNvPr>
          <p:cNvSpPr/>
          <p:nvPr/>
        </p:nvSpPr>
        <p:spPr>
          <a:xfrm>
            <a:off x="12061186" y="700968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>
            <a:extLst>
              <a:ext uri="{FF2B5EF4-FFF2-40B4-BE49-F238E27FC236}">
                <a16:creationId xmlns:a16="http://schemas.microsoft.com/office/drawing/2014/main" id="{3CF45868-755E-4FE5-AD8E-7D3846A6C085}"/>
              </a:ext>
            </a:extLst>
          </p:cNvPr>
          <p:cNvSpPr/>
          <p:nvPr/>
        </p:nvSpPr>
        <p:spPr>
          <a:xfrm>
            <a:off x="12061186" y="7277063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>
            <a:extLst>
              <a:ext uri="{FF2B5EF4-FFF2-40B4-BE49-F238E27FC236}">
                <a16:creationId xmlns:a16="http://schemas.microsoft.com/office/drawing/2014/main" id="{91468FB8-3767-4D6F-B715-C2C2CACE2E7C}"/>
              </a:ext>
            </a:extLst>
          </p:cNvPr>
          <p:cNvSpPr/>
          <p:nvPr/>
        </p:nvSpPr>
        <p:spPr>
          <a:xfrm>
            <a:off x="12061186" y="754013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>
            <a:extLst>
              <a:ext uri="{FF2B5EF4-FFF2-40B4-BE49-F238E27FC236}">
                <a16:creationId xmlns:a16="http://schemas.microsoft.com/office/drawing/2014/main" id="{E2636279-93A5-4041-B42C-3CE78BA2C613}"/>
              </a:ext>
            </a:extLst>
          </p:cNvPr>
          <p:cNvSpPr/>
          <p:nvPr/>
        </p:nvSpPr>
        <p:spPr>
          <a:xfrm>
            <a:off x="11425598" y="779898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>
            <a:extLst>
              <a:ext uri="{FF2B5EF4-FFF2-40B4-BE49-F238E27FC236}">
                <a16:creationId xmlns:a16="http://schemas.microsoft.com/office/drawing/2014/main" id="{BD453533-5B87-4AA3-8E81-81A13057B643}"/>
              </a:ext>
            </a:extLst>
          </p:cNvPr>
          <p:cNvSpPr/>
          <p:nvPr/>
        </p:nvSpPr>
        <p:spPr>
          <a:xfrm>
            <a:off x="11429335" y="8066364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>
            <a:extLst>
              <a:ext uri="{FF2B5EF4-FFF2-40B4-BE49-F238E27FC236}">
                <a16:creationId xmlns:a16="http://schemas.microsoft.com/office/drawing/2014/main" id="{2A50DE30-2F98-48AB-ACB0-CAAC1B620BA4}"/>
              </a:ext>
            </a:extLst>
          </p:cNvPr>
          <p:cNvSpPr/>
          <p:nvPr/>
        </p:nvSpPr>
        <p:spPr>
          <a:xfrm>
            <a:off x="11429335" y="8329438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Oval 474">
            <a:extLst>
              <a:ext uri="{FF2B5EF4-FFF2-40B4-BE49-F238E27FC236}">
                <a16:creationId xmlns:a16="http://schemas.microsoft.com/office/drawing/2014/main" id="{546C7253-72AC-4525-8C80-23026C417F65}"/>
              </a:ext>
            </a:extLst>
          </p:cNvPr>
          <p:cNvSpPr/>
          <p:nvPr/>
        </p:nvSpPr>
        <p:spPr>
          <a:xfrm>
            <a:off x="11429335" y="860147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Oval 475">
            <a:extLst>
              <a:ext uri="{FF2B5EF4-FFF2-40B4-BE49-F238E27FC236}">
                <a16:creationId xmlns:a16="http://schemas.microsoft.com/office/drawing/2014/main" id="{39E4B4EE-D51E-41C7-9666-AC0C088CC04A}"/>
              </a:ext>
            </a:extLst>
          </p:cNvPr>
          <p:cNvSpPr/>
          <p:nvPr/>
        </p:nvSpPr>
        <p:spPr>
          <a:xfrm>
            <a:off x="11429335" y="8868852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Oval 476">
            <a:extLst>
              <a:ext uri="{FF2B5EF4-FFF2-40B4-BE49-F238E27FC236}">
                <a16:creationId xmlns:a16="http://schemas.microsoft.com/office/drawing/2014/main" id="{0BC12C0A-C932-4921-9AAB-549EBF2310E1}"/>
              </a:ext>
            </a:extLst>
          </p:cNvPr>
          <p:cNvSpPr/>
          <p:nvPr/>
        </p:nvSpPr>
        <p:spPr>
          <a:xfrm>
            <a:off x="11429335" y="913192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8" name="Oval 477">
            <a:extLst>
              <a:ext uri="{FF2B5EF4-FFF2-40B4-BE49-F238E27FC236}">
                <a16:creationId xmlns:a16="http://schemas.microsoft.com/office/drawing/2014/main" id="{BC8E0347-2078-4BB1-81AE-1D34CD5E1C4F}"/>
              </a:ext>
            </a:extLst>
          </p:cNvPr>
          <p:cNvSpPr/>
          <p:nvPr/>
        </p:nvSpPr>
        <p:spPr>
          <a:xfrm>
            <a:off x="11429335" y="9399286"/>
            <a:ext cx="109728" cy="10972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Oval 478">
            <a:extLst>
              <a:ext uri="{FF2B5EF4-FFF2-40B4-BE49-F238E27FC236}">
                <a16:creationId xmlns:a16="http://schemas.microsoft.com/office/drawing/2014/main" id="{78A0942E-7718-4423-9483-9FA1BA36D7EA}"/>
              </a:ext>
            </a:extLst>
          </p:cNvPr>
          <p:cNvSpPr/>
          <p:nvPr/>
        </p:nvSpPr>
        <p:spPr>
          <a:xfrm>
            <a:off x="11421955" y="700968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03DDD926-CB68-41C9-B404-7BD36C01A49A}"/>
              </a:ext>
            </a:extLst>
          </p:cNvPr>
          <p:cNvSpPr/>
          <p:nvPr/>
        </p:nvSpPr>
        <p:spPr>
          <a:xfrm>
            <a:off x="11421955" y="7277063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0F03ABF0-16DD-4B3A-8DC4-E2C1420F589A}"/>
              </a:ext>
            </a:extLst>
          </p:cNvPr>
          <p:cNvSpPr/>
          <p:nvPr/>
        </p:nvSpPr>
        <p:spPr>
          <a:xfrm>
            <a:off x="11421955" y="7540137"/>
            <a:ext cx="109728" cy="10972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060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17814</TotalTime>
  <Words>421</Words>
  <Application>Microsoft Office PowerPoint</Application>
  <PresentationFormat>Custom</PresentationFormat>
  <Paragraphs>171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Maria Zhilyaeva</dc:creator>
  <cp:lastModifiedBy>Petr Zhilyaev</cp:lastModifiedBy>
  <cp:revision>54</cp:revision>
  <cp:lastPrinted>2023-09-18T10:34:18Z</cp:lastPrinted>
  <dcterms:created xsi:type="dcterms:W3CDTF">2022-03-24T11:57:13Z</dcterms:created>
  <dcterms:modified xsi:type="dcterms:W3CDTF">2023-09-19T07:01:57Z</dcterms:modified>
</cp:coreProperties>
</file>